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322" r:id="rId2"/>
    <p:sldId id="259" r:id="rId3"/>
    <p:sldId id="294" r:id="rId4"/>
    <p:sldId id="321" r:id="rId5"/>
    <p:sldId id="323" r:id="rId6"/>
    <p:sldId id="324" r:id="rId7"/>
    <p:sldId id="325" r:id="rId8"/>
    <p:sldId id="327" r:id="rId9"/>
    <p:sldId id="326" r:id="rId10"/>
    <p:sldId id="328" r:id="rId11"/>
    <p:sldId id="329" r:id="rId12"/>
    <p:sldId id="330" r:id="rId13"/>
    <p:sldId id="331" r:id="rId14"/>
    <p:sldId id="332" r:id="rId15"/>
    <p:sldId id="333" r:id="rId16"/>
    <p:sldId id="334" r:id="rId17"/>
    <p:sldId id="335" r:id="rId18"/>
    <p:sldId id="336" r:id="rId19"/>
    <p:sldId id="337" r:id="rId20"/>
    <p:sldId id="338" r:id="rId21"/>
    <p:sldId id="339" r:id="rId22"/>
    <p:sldId id="340" r:id="rId23"/>
    <p:sldId id="341" r:id="rId24"/>
    <p:sldId id="342" r:id="rId25"/>
    <p:sldId id="343" r:id="rId26"/>
    <p:sldId id="344" r:id="rId27"/>
    <p:sldId id="345" r:id="rId28"/>
    <p:sldId id="346" r:id="rId29"/>
    <p:sldId id="347" r:id="rId30"/>
    <p:sldId id="348" r:id="rId31"/>
    <p:sldId id="349" r:id="rId32"/>
    <p:sldId id="350" r:id="rId33"/>
    <p:sldId id="351" r:id="rId34"/>
    <p:sldId id="352" r:id="rId35"/>
    <p:sldId id="297" r:id="rId36"/>
  </p:sldIdLst>
  <p:sldSz cx="12192000" cy="6858000"/>
  <p:notesSz cx="6858000" cy="9144000"/>
  <p:embeddedFontLst>
    <p:embeddedFont>
      <p:font typeface="굴림체" panose="020B0609000101010101" pitchFamily="49" charset="-127"/>
      <p:regular r:id="rId39"/>
    </p:embeddedFont>
    <p:embeddedFont>
      <p:font typeface="맑은 고딕" panose="020B0503020000020004" pitchFamily="34" charset="-127"/>
      <p:regular r:id="rId40"/>
      <p:bold r:id="rId41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4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C716"/>
    <a:srgbClr val="80C615"/>
    <a:srgbClr val="445C13"/>
    <a:srgbClr val="F4A75A"/>
    <a:srgbClr val="759928"/>
    <a:srgbClr val="455B14"/>
    <a:srgbClr val="12B4FF"/>
    <a:srgbClr val="012FC2"/>
    <a:srgbClr val="5C6871"/>
    <a:srgbClr val="6F8F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43" autoAdjust="0"/>
    <p:restoredTop sz="96582" autoAdjust="0"/>
  </p:normalViewPr>
  <p:slideViewPr>
    <p:cSldViewPr>
      <p:cViewPr varScale="1">
        <p:scale>
          <a:sx n="82" d="100"/>
          <a:sy n="82" d="100"/>
        </p:scale>
        <p:origin x="946" y="96"/>
      </p:cViewPr>
      <p:guideLst>
        <p:guide orient="horz" pos="2160"/>
        <p:guide pos="2880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2025-07-26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2025-07-26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" y="1240"/>
            <a:ext cx="12189788" cy="6856756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2025-07-26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911424" y="1052736"/>
            <a:ext cx="5544616" cy="187220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491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" y="1240"/>
            <a:ext cx="12189788" cy="6856756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2025-07-26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" y="1240"/>
            <a:ext cx="12189788" cy="6856756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2025-07-26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" y="1240"/>
            <a:ext cx="12189788" cy="6856756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2025-07-26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262593" y="109163"/>
            <a:ext cx="8276732" cy="798568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491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262592" y="1413243"/>
            <a:ext cx="11522780" cy="4823421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rgbClr val="80C615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000" i="1" baseline="0">
                <a:solidFill>
                  <a:srgbClr val="80C615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2000" i="1" baseline="0">
                <a:solidFill>
                  <a:srgbClr val="80C615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2000" i="1" baseline="0">
                <a:solidFill>
                  <a:srgbClr val="80C615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2000" i="1" baseline="0">
                <a:solidFill>
                  <a:srgbClr val="80C615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" y="1240"/>
            <a:ext cx="12189788" cy="6856756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1" y="6500837"/>
            <a:ext cx="28448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2025-07-26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2" y="6500837"/>
            <a:ext cx="38608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1" y="6500837"/>
            <a:ext cx="28448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262593" y="109163"/>
            <a:ext cx="8276732" cy="798568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491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80C615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262592" y="1413243"/>
            <a:ext cx="11522780" cy="4823421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rgbClr val="050507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000" i="1" baseline="0">
                <a:solidFill>
                  <a:srgbClr val="050507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2000" i="1" baseline="0">
                <a:solidFill>
                  <a:srgbClr val="050507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2000" i="1" baseline="0">
                <a:solidFill>
                  <a:srgbClr val="050507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2000" i="1" baseline="0">
                <a:solidFill>
                  <a:srgbClr val="050507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" y="1"/>
            <a:ext cx="12189788" cy="6856756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2025-07-26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2567608" y="2420888"/>
            <a:ext cx="7056784" cy="136783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491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1" y="19026"/>
            <a:ext cx="10972800" cy="796908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1062021"/>
            <a:ext cx="10972800" cy="5286412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1" y="6429399"/>
            <a:ext cx="2844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2025-07-26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2" y="6429399"/>
            <a:ext cx="3860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1" y="6429399"/>
            <a:ext cx="2844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491" rtl="0" eaLnBrk="1" latinLnBrk="1" hangingPunct="1">
        <a:spcBef>
          <a:spcPct val="0"/>
        </a:spcBef>
        <a:buNone/>
        <a:defRPr lang="ko-KR" altLang="en-US" sz="3799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09" indent="-373309" algn="l" defTabSz="995491" rtl="0" eaLnBrk="1" latinLnBrk="1" hangingPunct="1">
        <a:spcBef>
          <a:spcPct val="20000"/>
        </a:spcBef>
        <a:buFont typeface="Arial" pitchFamily="34" charset="0"/>
        <a:buChar char="•"/>
        <a:defRPr lang="ko-KR" altLang="en-US" sz="2699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836" indent="-311091" algn="l" defTabSz="995491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364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110" indent="-248873" algn="l" defTabSz="995491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39855" indent="-248873" algn="l" defTabSz="995491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7600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346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091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0837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745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491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236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0982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8727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6473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219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1964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members.com/en_U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640546" y="980728"/>
            <a:ext cx="5557778" cy="2929431"/>
          </a:xfrm>
        </p:spPr>
        <p:txBody>
          <a:bodyPr/>
          <a:lstStyle/>
          <a:p>
            <a:pPr algn="ctr"/>
            <a:r>
              <a:rPr lang="en-US" altLang="ko-KR" b="1" dirty="0">
                <a:solidFill>
                  <a:srgbClr val="7FC716"/>
                </a:solidFill>
              </a:rPr>
              <a:t>PLAYERS &amp; TEAM </a:t>
            </a:r>
            <a:br>
              <a:rPr lang="en-US" altLang="ko-KR" b="1" dirty="0">
                <a:solidFill>
                  <a:srgbClr val="7FC716"/>
                </a:solidFill>
              </a:rPr>
            </a:br>
            <a:r>
              <a:rPr lang="en-US" altLang="ko-KR" b="1" dirty="0">
                <a:solidFill>
                  <a:srgbClr val="7FC716"/>
                </a:solidFill>
              </a:rPr>
              <a:t>PERFORMANCE </a:t>
            </a:r>
            <a:br>
              <a:rPr lang="en-US" altLang="ko-KR" b="1" dirty="0">
                <a:solidFill>
                  <a:srgbClr val="7FC716"/>
                </a:solidFill>
              </a:rPr>
            </a:br>
            <a:r>
              <a:rPr lang="en-US" altLang="ko-KR" b="1" dirty="0">
                <a:solidFill>
                  <a:srgbClr val="7FC716"/>
                </a:solidFill>
              </a:rPr>
              <a:t>ANALYSIS</a:t>
            </a:r>
            <a:br>
              <a:rPr lang="en-US" altLang="ko-KR" b="1" dirty="0">
                <a:solidFill>
                  <a:srgbClr val="7FC716"/>
                </a:solidFill>
              </a:rPr>
            </a:br>
            <a:endParaRPr lang="ko-KR" altLang="en-US" b="1" dirty="0">
              <a:solidFill>
                <a:srgbClr val="7FC716"/>
              </a:solidFill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5427663" y="6156959"/>
            <a:ext cx="1347606" cy="348343"/>
            <a:chOff x="5427663" y="6156959"/>
            <a:chExt cx="1347606" cy="348343"/>
          </a:xfrm>
        </p:grpSpPr>
        <p:grpSp>
          <p:nvGrpSpPr>
            <p:cNvPr id="30" name="그룹 29"/>
            <p:cNvGrpSpPr/>
            <p:nvPr/>
          </p:nvGrpSpPr>
          <p:grpSpPr>
            <a:xfrm>
              <a:off x="5427663" y="6166383"/>
              <a:ext cx="1335600" cy="338400"/>
              <a:chOff x="5427663" y="6166383"/>
              <a:chExt cx="1335600" cy="338400"/>
            </a:xfrm>
          </p:grpSpPr>
          <p:sp>
            <p:nvSpPr>
              <p:cNvPr id="32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5429245" y="6166383"/>
                <a:ext cx="1332435" cy="338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3" name="Freeform 5"/>
              <p:cNvSpPr>
                <a:spLocks/>
              </p:cNvSpPr>
              <p:nvPr/>
            </p:nvSpPr>
            <p:spPr bwMode="auto">
              <a:xfrm>
                <a:off x="5628635" y="6341793"/>
                <a:ext cx="85453" cy="130393"/>
              </a:xfrm>
              <a:custGeom>
                <a:avLst/>
                <a:gdLst>
                  <a:gd name="T0" fmla="*/ 83 w 83"/>
                  <a:gd name="T1" fmla="*/ 90 h 130"/>
                  <a:gd name="T2" fmla="*/ 79 w 83"/>
                  <a:gd name="T3" fmla="*/ 108 h 130"/>
                  <a:gd name="T4" fmla="*/ 69 w 83"/>
                  <a:gd name="T5" fmla="*/ 120 h 130"/>
                  <a:gd name="T6" fmla="*/ 54 w 83"/>
                  <a:gd name="T7" fmla="*/ 128 h 130"/>
                  <a:gd name="T8" fmla="*/ 36 w 83"/>
                  <a:gd name="T9" fmla="*/ 130 h 130"/>
                  <a:gd name="T10" fmla="*/ 24 w 83"/>
                  <a:gd name="T11" fmla="*/ 129 h 130"/>
                  <a:gd name="T12" fmla="*/ 14 w 83"/>
                  <a:gd name="T13" fmla="*/ 127 h 130"/>
                  <a:gd name="T14" fmla="*/ 7 w 83"/>
                  <a:gd name="T15" fmla="*/ 124 h 130"/>
                  <a:gd name="T16" fmla="*/ 3 w 83"/>
                  <a:gd name="T17" fmla="*/ 121 h 130"/>
                  <a:gd name="T18" fmla="*/ 1 w 83"/>
                  <a:gd name="T19" fmla="*/ 117 h 130"/>
                  <a:gd name="T20" fmla="*/ 0 w 83"/>
                  <a:gd name="T21" fmla="*/ 110 h 130"/>
                  <a:gd name="T22" fmla="*/ 0 w 83"/>
                  <a:gd name="T23" fmla="*/ 105 h 130"/>
                  <a:gd name="T24" fmla="*/ 1 w 83"/>
                  <a:gd name="T25" fmla="*/ 102 h 130"/>
                  <a:gd name="T26" fmla="*/ 2 w 83"/>
                  <a:gd name="T27" fmla="*/ 100 h 130"/>
                  <a:gd name="T28" fmla="*/ 4 w 83"/>
                  <a:gd name="T29" fmla="*/ 99 h 130"/>
                  <a:gd name="T30" fmla="*/ 8 w 83"/>
                  <a:gd name="T31" fmla="*/ 101 h 130"/>
                  <a:gd name="T32" fmla="*/ 14 w 83"/>
                  <a:gd name="T33" fmla="*/ 105 h 130"/>
                  <a:gd name="T34" fmla="*/ 24 w 83"/>
                  <a:gd name="T35" fmla="*/ 108 h 130"/>
                  <a:gd name="T36" fmla="*/ 36 w 83"/>
                  <a:gd name="T37" fmla="*/ 110 h 130"/>
                  <a:gd name="T38" fmla="*/ 45 w 83"/>
                  <a:gd name="T39" fmla="*/ 109 h 130"/>
                  <a:gd name="T40" fmla="*/ 51 w 83"/>
                  <a:gd name="T41" fmla="*/ 105 h 130"/>
                  <a:gd name="T42" fmla="*/ 55 w 83"/>
                  <a:gd name="T43" fmla="*/ 100 h 130"/>
                  <a:gd name="T44" fmla="*/ 56 w 83"/>
                  <a:gd name="T45" fmla="*/ 94 h 130"/>
                  <a:gd name="T46" fmla="*/ 54 w 83"/>
                  <a:gd name="T47" fmla="*/ 86 h 130"/>
                  <a:gd name="T48" fmla="*/ 48 w 83"/>
                  <a:gd name="T49" fmla="*/ 81 h 130"/>
                  <a:gd name="T50" fmla="*/ 39 w 83"/>
                  <a:gd name="T51" fmla="*/ 76 h 130"/>
                  <a:gd name="T52" fmla="*/ 29 w 83"/>
                  <a:gd name="T53" fmla="*/ 72 h 130"/>
                  <a:gd name="T54" fmla="*/ 19 w 83"/>
                  <a:gd name="T55" fmla="*/ 66 h 130"/>
                  <a:gd name="T56" fmla="*/ 11 w 83"/>
                  <a:gd name="T57" fmla="*/ 59 h 130"/>
                  <a:gd name="T58" fmla="*/ 5 w 83"/>
                  <a:gd name="T59" fmla="*/ 50 h 130"/>
                  <a:gd name="T60" fmla="*/ 2 w 83"/>
                  <a:gd name="T61" fmla="*/ 36 h 130"/>
                  <a:gd name="T62" fmla="*/ 6 w 83"/>
                  <a:gd name="T63" fmla="*/ 20 h 130"/>
                  <a:gd name="T64" fmla="*/ 15 w 83"/>
                  <a:gd name="T65" fmla="*/ 9 h 130"/>
                  <a:gd name="T66" fmla="*/ 28 w 83"/>
                  <a:gd name="T67" fmla="*/ 2 h 130"/>
                  <a:gd name="T68" fmla="*/ 45 w 83"/>
                  <a:gd name="T69" fmla="*/ 0 h 130"/>
                  <a:gd name="T70" fmla="*/ 54 w 83"/>
                  <a:gd name="T71" fmla="*/ 0 h 130"/>
                  <a:gd name="T72" fmla="*/ 62 w 83"/>
                  <a:gd name="T73" fmla="*/ 2 h 130"/>
                  <a:gd name="T74" fmla="*/ 69 w 83"/>
                  <a:gd name="T75" fmla="*/ 5 h 130"/>
                  <a:gd name="T76" fmla="*/ 73 w 83"/>
                  <a:gd name="T77" fmla="*/ 7 h 130"/>
                  <a:gd name="T78" fmla="*/ 75 w 83"/>
                  <a:gd name="T79" fmla="*/ 9 h 130"/>
                  <a:gd name="T80" fmla="*/ 75 w 83"/>
                  <a:gd name="T81" fmla="*/ 11 h 130"/>
                  <a:gd name="T82" fmla="*/ 75 w 83"/>
                  <a:gd name="T83" fmla="*/ 13 h 130"/>
                  <a:gd name="T84" fmla="*/ 76 w 83"/>
                  <a:gd name="T85" fmla="*/ 18 h 130"/>
                  <a:gd name="T86" fmla="*/ 75 w 83"/>
                  <a:gd name="T87" fmla="*/ 22 h 130"/>
                  <a:gd name="T88" fmla="*/ 75 w 83"/>
                  <a:gd name="T89" fmla="*/ 26 h 130"/>
                  <a:gd name="T90" fmla="*/ 74 w 83"/>
                  <a:gd name="T91" fmla="*/ 28 h 130"/>
                  <a:gd name="T92" fmla="*/ 72 w 83"/>
                  <a:gd name="T93" fmla="*/ 28 h 130"/>
                  <a:gd name="T94" fmla="*/ 69 w 83"/>
                  <a:gd name="T95" fmla="*/ 27 h 130"/>
                  <a:gd name="T96" fmla="*/ 63 w 83"/>
                  <a:gd name="T97" fmla="*/ 24 h 130"/>
                  <a:gd name="T98" fmla="*/ 55 w 83"/>
                  <a:gd name="T99" fmla="*/ 21 h 130"/>
                  <a:gd name="T100" fmla="*/ 45 w 83"/>
                  <a:gd name="T101" fmla="*/ 20 h 130"/>
                  <a:gd name="T102" fmla="*/ 38 w 83"/>
                  <a:gd name="T103" fmla="*/ 21 h 130"/>
                  <a:gd name="T104" fmla="*/ 33 w 83"/>
                  <a:gd name="T105" fmla="*/ 23 h 130"/>
                  <a:gd name="T106" fmla="*/ 30 w 83"/>
                  <a:gd name="T107" fmla="*/ 28 h 130"/>
                  <a:gd name="T108" fmla="*/ 28 w 83"/>
                  <a:gd name="T109" fmla="*/ 33 h 130"/>
                  <a:gd name="T110" fmla="*/ 31 w 83"/>
                  <a:gd name="T111" fmla="*/ 40 h 130"/>
                  <a:gd name="T112" fmla="*/ 37 w 83"/>
                  <a:gd name="T113" fmla="*/ 46 h 130"/>
                  <a:gd name="T114" fmla="*/ 46 w 83"/>
                  <a:gd name="T115" fmla="*/ 50 h 130"/>
                  <a:gd name="T116" fmla="*/ 56 w 83"/>
                  <a:gd name="T117" fmla="*/ 55 h 130"/>
                  <a:gd name="T118" fmla="*/ 66 w 83"/>
                  <a:gd name="T119" fmla="*/ 60 h 130"/>
                  <a:gd name="T120" fmla="*/ 74 w 83"/>
                  <a:gd name="T121" fmla="*/ 67 h 130"/>
                  <a:gd name="T122" fmla="*/ 81 w 83"/>
                  <a:gd name="T123" fmla="*/ 77 h 130"/>
                  <a:gd name="T124" fmla="*/ 83 w 83"/>
                  <a:gd name="T125" fmla="*/ 9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3" h="130">
                    <a:moveTo>
                      <a:pt x="83" y="90"/>
                    </a:moveTo>
                    <a:cubicBezTo>
                      <a:pt x="83" y="97"/>
                      <a:pt x="82" y="103"/>
                      <a:pt x="79" y="108"/>
                    </a:cubicBezTo>
                    <a:cubicBezTo>
                      <a:pt x="77" y="113"/>
                      <a:pt x="73" y="117"/>
                      <a:pt x="69" y="120"/>
                    </a:cubicBezTo>
                    <a:cubicBezTo>
                      <a:pt x="65" y="124"/>
                      <a:pt x="60" y="126"/>
                      <a:pt x="54" y="128"/>
                    </a:cubicBezTo>
                    <a:cubicBezTo>
                      <a:pt x="49" y="130"/>
                      <a:pt x="42" y="130"/>
                      <a:pt x="36" y="130"/>
                    </a:cubicBezTo>
                    <a:cubicBezTo>
                      <a:pt x="32" y="130"/>
                      <a:pt x="28" y="130"/>
                      <a:pt x="24" y="129"/>
                    </a:cubicBezTo>
                    <a:cubicBezTo>
                      <a:pt x="20" y="129"/>
                      <a:pt x="17" y="128"/>
                      <a:pt x="14" y="127"/>
                    </a:cubicBezTo>
                    <a:cubicBezTo>
                      <a:pt x="11" y="126"/>
                      <a:pt x="9" y="125"/>
                      <a:pt x="7" y="124"/>
                    </a:cubicBezTo>
                    <a:cubicBezTo>
                      <a:pt x="5" y="122"/>
                      <a:pt x="3" y="121"/>
                      <a:pt x="3" y="121"/>
                    </a:cubicBezTo>
                    <a:cubicBezTo>
                      <a:pt x="2" y="120"/>
                      <a:pt x="1" y="119"/>
                      <a:pt x="1" y="117"/>
                    </a:cubicBezTo>
                    <a:cubicBezTo>
                      <a:pt x="0" y="115"/>
                      <a:pt x="0" y="113"/>
                      <a:pt x="0" y="110"/>
                    </a:cubicBezTo>
                    <a:cubicBezTo>
                      <a:pt x="0" y="108"/>
                      <a:pt x="0" y="106"/>
                      <a:pt x="0" y="105"/>
                    </a:cubicBezTo>
                    <a:cubicBezTo>
                      <a:pt x="1" y="104"/>
                      <a:pt x="1" y="103"/>
                      <a:pt x="1" y="102"/>
                    </a:cubicBezTo>
                    <a:cubicBezTo>
                      <a:pt x="1" y="101"/>
                      <a:pt x="2" y="100"/>
                      <a:pt x="2" y="100"/>
                    </a:cubicBezTo>
                    <a:cubicBezTo>
                      <a:pt x="3" y="100"/>
                      <a:pt x="3" y="99"/>
                      <a:pt x="4" y="99"/>
                    </a:cubicBezTo>
                    <a:cubicBezTo>
                      <a:pt x="5" y="99"/>
                      <a:pt x="6" y="100"/>
                      <a:pt x="8" y="101"/>
                    </a:cubicBezTo>
                    <a:cubicBezTo>
                      <a:pt x="9" y="102"/>
                      <a:pt x="12" y="103"/>
                      <a:pt x="14" y="105"/>
                    </a:cubicBezTo>
                    <a:cubicBezTo>
                      <a:pt x="17" y="106"/>
                      <a:pt x="20" y="107"/>
                      <a:pt x="24" y="108"/>
                    </a:cubicBezTo>
                    <a:cubicBezTo>
                      <a:pt x="27" y="109"/>
                      <a:pt x="31" y="110"/>
                      <a:pt x="36" y="110"/>
                    </a:cubicBezTo>
                    <a:cubicBezTo>
                      <a:pt x="39" y="110"/>
                      <a:pt x="42" y="109"/>
                      <a:pt x="45" y="109"/>
                    </a:cubicBezTo>
                    <a:cubicBezTo>
                      <a:pt x="47" y="108"/>
                      <a:pt x="49" y="107"/>
                      <a:pt x="51" y="105"/>
                    </a:cubicBezTo>
                    <a:cubicBezTo>
                      <a:pt x="53" y="104"/>
                      <a:pt x="54" y="102"/>
                      <a:pt x="55" y="100"/>
                    </a:cubicBezTo>
                    <a:cubicBezTo>
                      <a:pt x="56" y="98"/>
                      <a:pt x="56" y="96"/>
                      <a:pt x="56" y="94"/>
                    </a:cubicBezTo>
                    <a:cubicBezTo>
                      <a:pt x="56" y="91"/>
                      <a:pt x="55" y="88"/>
                      <a:pt x="54" y="86"/>
                    </a:cubicBezTo>
                    <a:cubicBezTo>
                      <a:pt x="52" y="84"/>
                      <a:pt x="50" y="82"/>
                      <a:pt x="48" y="81"/>
                    </a:cubicBezTo>
                    <a:cubicBezTo>
                      <a:pt x="45" y="79"/>
                      <a:pt x="42" y="78"/>
                      <a:pt x="39" y="76"/>
                    </a:cubicBezTo>
                    <a:cubicBezTo>
                      <a:pt x="36" y="75"/>
                      <a:pt x="33" y="73"/>
                      <a:pt x="29" y="72"/>
                    </a:cubicBezTo>
                    <a:cubicBezTo>
                      <a:pt x="26" y="70"/>
                      <a:pt x="23" y="68"/>
                      <a:pt x="19" y="66"/>
                    </a:cubicBezTo>
                    <a:cubicBezTo>
                      <a:pt x="16" y="65"/>
                      <a:pt x="13" y="62"/>
                      <a:pt x="11" y="59"/>
                    </a:cubicBezTo>
                    <a:cubicBezTo>
                      <a:pt x="8" y="57"/>
                      <a:pt x="6" y="53"/>
                      <a:pt x="5" y="50"/>
                    </a:cubicBezTo>
                    <a:cubicBezTo>
                      <a:pt x="3" y="46"/>
                      <a:pt x="2" y="41"/>
                      <a:pt x="2" y="36"/>
                    </a:cubicBezTo>
                    <a:cubicBezTo>
                      <a:pt x="2" y="30"/>
                      <a:pt x="3" y="25"/>
                      <a:pt x="6" y="20"/>
                    </a:cubicBezTo>
                    <a:cubicBezTo>
                      <a:pt x="8" y="15"/>
                      <a:pt x="11" y="12"/>
                      <a:pt x="15" y="9"/>
                    </a:cubicBezTo>
                    <a:cubicBezTo>
                      <a:pt x="19" y="6"/>
                      <a:pt x="23" y="3"/>
                      <a:pt x="28" y="2"/>
                    </a:cubicBezTo>
                    <a:cubicBezTo>
                      <a:pt x="34" y="0"/>
                      <a:pt x="39" y="0"/>
                      <a:pt x="45" y="0"/>
                    </a:cubicBezTo>
                    <a:cubicBezTo>
                      <a:pt x="48" y="0"/>
                      <a:pt x="51" y="0"/>
                      <a:pt x="54" y="0"/>
                    </a:cubicBezTo>
                    <a:cubicBezTo>
                      <a:pt x="57" y="1"/>
                      <a:pt x="60" y="1"/>
                      <a:pt x="62" y="2"/>
                    </a:cubicBezTo>
                    <a:cubicBezTo>
                      <a:pt x="65" y="3"/>
                      <a:pt x="67" y="4"/>
                      <a:pt x="69" y="5"/>
                    </a:cubicBezTo>
                    <a:cubicBezTo>
                      <a:pt x="71" y="6"/>
                      <a:pt x="73" y="7"/>
                      <a:pt x="73" y="7"/>
                    </a:cubicBezTo>
                    <a:cubicBezTo>
                      <a:pt x="74" y="8"/>
                      <a:pt x="74" y="8"/>
                      <a:pt x="75" y="9"/>
                    </a:cubicBezTo>
                    <a:cubicBezTo>
                      <a:pt x="75" y="9"/>
                      <a:pt x="75" y="10"/>
                      <a:pt x="75" y="11"/>
                    </a:cubicBezTo>
                    <a:cubicBezTo>
                      <a:pt x="75" y="11"/>
                      <a:pt x="75" y="12"/>
                      <a:pt x="75" y="13"/>
                    </a:cubicBezTo>
                    <a:cubicBezTo>
                      <a:pt x="76" y="15"/>
                      <a:pt x="76" y="16"/>
                      <a:pt x="76" y="18"/>
                    </a:cubicBezTo>
                    <a:cubicBezTo>
                      <a:pt x="76" y="20"/>
                      <a:pt x="76" y="21"/>
                      <a:pt x="75" y="22"/>
                    </a:cubicBezTo>
                    <a:cubicBezTo>
                      <a:pt x="75" y="24"/>
                      <a:pt x="75" y="25"/>
                      <a:pt x="75" y="26"/>
                    </a:cubicBezTo>
                    <a:cubicBezTo>
                      <a:pt x="75" y="27"/>
                      <a:pt x="74" y="27"/>
                      <a:pt x="74" y="28"/>
                    </a:cubicBezTo>
                    <a:cubicBezTo>
                      <a:pt x="74" y="28"/>
                      <a:pt x="73" y="28"/>
                      <a:pt x="72" y="28"/>
                    </a:cubicBezTo>
                    <a:cubicBezTo>
                      <a:pt x="72" y="28"/>
                      <a:pt x="70" y="28"/>
                      <a:pt x="69" y="27"/>
                    </a:cubicBezTo>
                    <a:cubicBezTo>
                      <a:pt x="67" y="26"/>
                      <a:pt x="65" y="25"/>
                      <a:pt x="63" y="24"/>
                    </a:cubicBezTo>
                    <a:cubicBezTo>
                      <a:pt x="61" y="23"/>
                      <a:pt x="58" y="22"/>
                      <a:pt x="55" y="21"/>
                    </a:cubicBezTo>
                    <a:cubicBezTo>
                      <a:pt x="52" y="20"/>
                      <a:pt x="49" y="20"/>
                      <a:pt x="45" y="20"/>
                    </a:cubicBezTo>
                    <a:cubicBezTo>
                      <a:pt x="42" y="20"/>
                      <a:pt x="40" y="20"/>
                      <a:pt x="38" y="21"/>
                    </a:cubicBezTo>
                    <a:cubicBezTo>
                      <a:pt x="36" y="21"/>
                      <a:pt x="34" y="22"/>
                      <a:pt x="33" y="23"/>
                    </a:cubicBezTo>
                    <a:cubicBezTo>
                      <a:pt x="31" y="25"/>
                      <a:pt x="30" y="26"/>
                      <a:pt x="30" y="28"/>
                    </a:cubicBezTo>
                    <a:cubicBezTo>
                      <a:pt x="29" y="29"/>
                      <a:pt x="28" y="31"/>
                      <a:pt x="28" y="33"/>
                    </a:cubicBezTo>
                    <a:cubicBezTo>
                      <a:pt x="28" y="36"/>
                      <a:pt x="29" y="38"/>
                      <a:pt x="31" y="40"/>
                    </a:cubicBezTo>
                    <a:cubicBezTo>
                      <a:pt x="32" y="42"/>
                      <a:pt x="34" y="44"/>
                      <a:pt x="37" y="46"/>
                    </a:cubicBezTo>
                    <a:cubicBezTo>
                      <a:pt x="40" y="47"/>
                      <a:pt x="42" y="49"/>
                      <a:pt x="46" y="50"/>
                    </a:cubicBezTo>
                    <a:cubicBezTo>
                      <a:pt x="49" y="52"/>
                      <a:pt x="52" y="53"/>
                      <a:pt x="56" y="55"/>
                    </a:cubicBezTo>
                    <a:cubicBezTo>
                      <a:pt x="59" y="56"/>
                      <a:pt x="62" y="58"/>
                      <a:pt x="66" y="60"/>
                    </a:cubicBezTo>
                    <a:cubicBezTo>
                      <a:pt x="69" y="62"/>
                      <a:pt x="72" y="65"/>
                      <a:pt x="74" y="67"/>
                    </a:cubicBezTo>
                    <a:cubicBezTo>
                      <a:pt x="77" y="70"/>
                      <a:pt x="79" y="73"/>
                      <a:pt x="81" y="77"/>
                    </a:cubicBezTo>
                    <a:cubicBezTo>
                      <a:pt x="82" y="81"/>
                      <a:pt x="83" y="85"/>
                      <a:pt x="83" y="90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4" name="Freeform 6"/>
              <p:cNvSpPr>
                <a:spLocks/>
              </p:cNvSpPr>
              <p:nvPr/>
            </p:nvSpPr>
            <p:spPr bwMode="auto">
              <a:xfrm>
                <a:off x="5726748" y="6334031"/>
                <a:ext cx="26902" cy="138155"/>
              </a:xfrm>
              <a:custGeom>
                <a:avLst/>
                <a:gdLst>
                  <a:gd name="T0" fmla="*/ 25 w 25"/>
                  <a:gd name="T1" fmla="*/ 133 h 137"/>
                  <a:gd name="T2" fmla="*/ 24 w 25"/>
                  <a:gd name="T3" fmla="*/ 135 h 137"/>
                  <a:gd name="T4" fmla="*/ 22 w 25"/>
                  <a:gd name="T5" fmla="*/ 136 h 137"/>
                  <a:gd name="T6" fmla="*/ 18 w 25"/>
                  <a:gd name="T7" fmla="*/ 137 h 137"/>
                  <a:gd name="T8" fmla="*/ 12 w 25"/>
                  <a:gd name="T9" fmla="*/ 137 h 137"/>
                  <a:gd name="T10" fmla="*/ 7 w 25"/>
                  <a:gd name="T11" fmla="*/ 137 h 137"/>
                  <a:gd name="T12" fmla="*/ 3 w 25"/>
                  <a:gd name="T13" fmla="*/ 136 h 137"/>
                  <a:gd name="T14" fmla="*/ 1 w 25"/>
                  <a:gd name="T15" fmla="*/ 135 h 137"/>
                  <a:gd name="T16" fmla="*/ 0 w 25"/>
                  <a:gd name="T17" fmla="*/ 133 h 137"/>
                  <a:gd name="T18" fmla="*/ 0 w 25"/>
                  <a:gd name="T19" fmla="*/ 4 h 137"/>
                  <a:gd name="T20" fmla="*/ 1 w 25"/>
                  <a:gd name="T21" fmla="*/ 3 h 137"/>
                  <a:gd name="T22" fmla="*/ 3 w 25"/>
                  <a:gd name="T23" fmla="*/ 1 h 137"/>
                  <a:gd name="T24" fmla="*/ 7 w 25"/>
                  <a:gd name="T25" fmla="*/ 1 h 137"/>
                  <a:gd name="T26" fmla="*/ 12 w 25"/>
                  <a:gd name="T27" fmla="*/ 0 h 137"/>
                  <a:gd name="T28" fmla="*/ 18 w 25"/>
                  <a:gd name="T29" fmla="*/ 1 h 137"/>
                  <a:gd name="T30" fmla="*/ 22 w 25"/>
                  <a:gd name="T31" fmla="*/ 1 h 137"/>
                  <a:gd name="T32" fmla="*/ 24 w 25"/>
                  <a:gd name="T33" fmla="*/ 3 h 137"/>
                  <a:gd name="T34" fmla="*/ 25 w 25"/>
                  <a:gd name="T35" fmla="*/ 4 h 137"/>
                  <a:gd name="T36" fmla="*/ 25 w 25"/>
                  <a:gd name="T37" fmla="*/ 133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137">
                    <a:moveTo>
                      <a:pt x="25" y="133"/>
                    </a:moveTo>
                    <a:cubicBezTo>
                      <a:pt x="25" y="133"/>
                      <a:pt x="25" y="134"/>
                      <a:pt x="24" y="135"/>
                    </a:cubicBezTo>
                    <a:cubicBezTo>
                      <a:pt x="24" y="135"/>
                      <a:pt x="23" y="135"/>
                      <a:pt x="22" y="136"/>
                    </a:cubicBezTo>
                    <a:cubicBezTo>
                      <a:pt x="21" y="136"/>
                      <a:pt x="20" y="136"/>
                      <a:pt x="18" y="137"/>
                    </a:cubicBezTo>
                    <a:cubicBezTo>
                      <a:pt x="17" y="137"/>
                      <a:pt x="15" y="137"/>
                      <a:pt x="12" y="137"/>
                    </a:cubicBezTo>
                    <a:cubicBezTo>
                      <a:pt x="10" y="137"/>
                      <a:pt x="8" y="137"/>
                      <a:pt x="7" y="137"/>
                    </a:cubicBezTo>
                    <a:cubicBezTo>
                      <a:pt x="5" y="136"/>
                      <a:pt x="4" y="136"/>
                      <a:pt x="3" y="136"/>
                    </a:cubicBezTo>
                    <a:cubicBezTo>
                      <a:pt x="2" y="135"/>
                      <a:pt x="1" y="135"/>
                      <a:pt x="1" y="135"/>
                    </a:cubicBezTo>
                    <a:cubicBezTo>
                      <a:pt x="0" y="134"/>
                      <a:pt x="0" y="133"/>
                      <a:pt x="0" y="13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1" y="3"/>
                    </a:cubicBezTo>
                    <a:cubicBezTo>
                      <a:pt x="1" y="2"/>
                      <a:pt x="2" y="2"/>
                      <a:pt x="3" y="1"/>
                    </a:cubicBezTo>
                    <a:cubicBezTo>
                      <a:pt x="4" y="1"/>
                      <a:pt x="5" y="1"/>
                      <a:pt x="7" y="1"/>
                    </a:cubicBezTo>
                    <a:cubicBezTo>
                      <a:pt x="8" y="0"/>
                      <a:pt x="10" y="0"/>
                      <a:pt x="12" y="0"/>
                    </a:cubicBezTo>
                    <a:cubicBezTo>
                      <a:pt x="15" y="0"/>
                      <a:pt x="17" y="0"/>
                      <a:pt x="18" y="1"/>
                    </a:cubicBezTo>
                    <a:cubicBezTo>
                      <a:pt x="20" y="1"/>
                      <a:pt x="21" y="1"/>
                      <a:pt x="22" y="1"/>
                    </a:cubicBezTo>
                    <a:cubicBezTo>
                      <a:pt x="23" y="2"/>
                      <a:pt x="24" y="2"/>
                      <a:pt x="24" y="3"/>
                    </a:cubicBezTo>
                    <a:cubicBezTo>
                      <a:pt x="25" y="3"/>
                      <a:pt x="25" y="4"/>
                      <a:pt x="25" y="4"/>
                    </a:cubicBezTo>
                    <a:lnTo>
                      <a:pt x="25" y="133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5" name="Freeform 7"/>
              <p:cNvSpPr>
                <a:spLocks noEditPoints="1"/>
              </p:cNvSpPr>
              <p:nvPr/>
            </p:nvSpPr>
            <p:spPr bwMode="auto">
              <a:xfrm>
                <a:off x="5771057" y="6337135"/>
                <a:ext cx="28484" cy="135050"/>
              </a:xfrm>
              <a:custGeom>
                <a:avLst/>
                <a:gdLst>
                  <a:gd name="T0" fmla="*/ 28 w 28"/>
                  <a:gd name="T1" fmla="*/ 12 h 133"/>
                  <a:gd name="T2" fmla="*/ 25 w 28"/>
                  <a:gd name="T3" fmla="*/ 22 h 133"/>
                  <a:gd name="T4" fmla="*/ 14 w 28"/>
                  <a:gd name="T5" fmla="*/ 25 h 133"/>
                  <a:gd name="T6" fmla="*/ 2 w 28"/>
                  <a:gd name="T7" fmla="*/ 23 h 133"/>
                  <a:gd name="T8" fmla="*/ 0 w 28"/>
                  <a:gd name="T9" fmla="*/ 13 h 133"/>
                  <a:gd name="T10" fmla="*/ 3 w 28"/>
                  <a:gd name="T11" fmla="*/ 2 h 133"/>
                  <a:gd name="T12" fmla="*/ 14 w 28"/>
                  <a:gd name="T13" fmla="*/ 0 h 133"/>
                  <a:gd name="T14" fmla="*/ 25 w 28"/>
                  <a:gd name="T15" fmla="*/ 2 h 133"/>
                  <a:gd name="T16" fmla="*/ 28 w 28"/>
                  <a:gd name="T17" fmla="*/ 12 h 133"/>
                  <a:gd name="T18" fmla="*/ 26 w 28"/>
                  <a:gd name="T19" fmla="*/ 129 h 133"/>
                  <a:gd name="T20" fmla="*/ 25 w 28"/>
                  <a:gd name="T21" fmla="*/ 131 h 133"/>
                  <a:gd name="T22" fmla="*/ 23 w 28"/>
                  <a:gd name="T23" fmla="*/ 132 h 133"/>
                  <a:gd name="T24" fmla="*/ 20 w 28"/>
                  <a:gd name="T25" fmla="*/ 133 h 133"/>
                  <a:gd name="T26" fmla="*/ 14 w 28"/>
                  <a:gd name="T27" fmla="*/ 133 h 133"/>
                  <a:gd name="T28" fmla="*/ 8 w 28"/>
                  <a:gd name="T29" fmla="*/ 133 h 133"/>
                  <a:gd name="T30" fmla="*/ 4 w 28"/>
                  <a:gd name="T31" fmla="*/ 132 h 133"/>
                  <a:gd name="T32" fmla="*/ 2 w 28"/>
                  <a:gd name="T33" fmla="*/ 131 h 133"/>
                  <a:gd name="T34" fmla="*/ 1 w 28"/>
                  <a:gd name="T35" fmla="*/ 129 h 133"/>
                  <a:gd name="T36" fmla="*/ 1 w 28"/>
                  <a:gd name="T37" fmla="*/ 42 h 133"/>
                  <a:gd name="T38" fmla="*/ 2 w 28"/>
                  <a:gd name="T39" fmla="*/ 40 h 133"/>
                  <a:gd name="T40" fmla="*/ 4 w 28"/>
                  <a:gd name="T41" fmla="*/ 39 h 133"/>
                  <a:gd name="T42" fmla="*/ 8 w 28"/>
                  <a:gd name="T43" fmla="*/ 38 h 133"/>
                  <a:gd name="T44" fmla="*/ 14 w 28"/>
                  <a:gd name="T45" fmla="*/ 38 h 133"/>
                  <a:gd name="T46" fmla="*/ 20 w 28"/>
                  <a:gd name="T47" fmla="*/ 38 h 133"/>
                  <a:gd name="T48" fmla="*/ 23 w 28"/>
                  <a:gd name="T49" fmla="*/ 39 h 133"/>
                  <a:gd name="T50" fmla="*/ 25 w 28"/>
                  <a:gd name="T51" fmla="*/ 40 h 133"/>
                  <a:gd name="T52" fmla="*/ 26 w 28"/>
                  <a:gd name="T53" fmla="*/ 42 h 133"/>
                  <a:gd name="T54" fmla="*/ 26 w 28"/>
                  <a:gd name="T55" fmla="*/ 129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8" h="133">
                    <a:moveTo>
                      <a:pt x="28" y="12"/>
                    </a:moveTo>
                    <a:cubicBezTo>
                      <a:pt x="28" y="17"/>
                      <a:pt x="27" y="21"/>
                      <a:pt x="25" y="22"/>
                    </a:cubicBezTo>
                    <a:cubicBezTo>
                      <a:pt x="23" y="24"/>
                      <a:pt x="19" y="25"/>
                      <a:pt x="14" y="25"/>
                    </a:cubicBezTo>
                    <a:cubicBezTo>
                      <a:pt x="8" y="25"/>
                      <a:pt x="4" y="24"/>
                      <a:pt x="2" y="23"/>
                    </a:cubicBezTo>
                    <a:cubicBezTo>
                      <a:pt x="0" y="21"/>
                      <a:pt x="0" y="17"/>
                      <a:pt x="0" y="13"/>
                    </a:cubicBezTo>
                    <a:cubicBezTo>
                      <a:pt x="0" y="8"/>
                      <a:pt x="1" y="4"/>
                      <a:pt x="3" y="2"/>
                    </a:cubicBezTo>
                    <a:cubicBezTo>
                      <a:pt x="5" y="1"/>
                      <a:pt x="8" y="0"/>
                      <a:pt x="14" y="0"/>
                    </a:cubicBezTo>
                    <a:cubicBezTo>
                      <a:pt x="19" y="0"/>
                      <a:pt x="23" y="0"/>
                      <a:pt x="25" y="2"/>
                    </a:cubicBezTo>
                    <a:cubicBezTo>
                      <a:pt x="27" y="4"/>
                      <a:pt x="28" y="7"/>
                      <a:pt x="28" y="12"/>
                    </a:cubicBezTo>
                    <a:close/>
                    <a:moveTo>
                      <a:pt x="26" y="129"/>
                    </a:moveTo>
                    <a:cubicBezTo>
                      <a:pt x="26" y="129"/>
                      <a:pt x="26" y="130"/>
                      <a:pt x="25" y="131"/>
                    </a:cubicBezTo>
                    <a:cubicBezTo>
                      <a:pt x="25" y="131"/>
                      <a:pt x="24" y="131"/>
                      <a:pt x="23" y="132"/>
                    </a:cubicBezTo>
                    <a:cubicBezTo>
                      <a:pt x="23" y="132"/>
                      <a:pt x="21" y="132"/>
                      <a:pt x="20" y="133"/>
                    </a:cubicBezTo>
                    <a:cubicBezTo>
                      <a:pt x="18" y="133"/>
                      <a:pt x="16" y="133"/>
                      <a:pt x="14" y="133"/>
                    </a:cubicBezTo>
                    <a:cubicBezTo>
                      <a:pt x="11" y="133"/>
                      <a:pt x="9" y="133"/>
                      <a:pt x="8" y="133"/>
                    </a:cubicBezTo>
                    <a:cubicBezTo>
                      <a:pt x="6" y="132"/>
                      <a:pt x="5" y="132"/>
                      <a:pt x="4" y="132"/>
                    </a:cubicBezTo>
                    <a:cubicBezTo>
                      <a:pt x="3" y="131"/>
                      <a:pt x="2" y="131"/>
                      <a:pt x="2" y="131"/>
                    </a:cubicBezTo>
                    <a:cubicBezTo>
                      <a:pt x="2" y="130"/>
                      <a:pt x="1" y="129"/>
                      <a:pt x="1" y="129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1"/>
                      <a:pt x="2" y="41"/>
                      <a:pt x="2" y="40"/>
                    </a:cubicBezTo>
                    <a:cubicBezTo>
                      <a:pt x="2" y="40"/>
                      <a:pt x="3" y="39"/>
                      <a:pt x="4" y="39"/>
                    </a:cubicBezTo>
                    <a:cubicBezTo>
                      <a:pt x="5" y="39"/>
                      <a:pt x="6" y="38"/>
                      <a:pt x="8" y="38"/>
                    </a:cubicBezTo>
                    <a:cubicBezTo>
                      <a:pt x="9" y="38"/>
                      <a:pt x="11" y="38"/>
                      <a:pt x="14" y="38"/>
                    </a:cubicBezTo>
                    <a:cubicBezTo>
                      <a:pt x="16" y="38"/>
                      <a:pt x="18" y="38"/>
                      <a:pt x="20" y="38"/>
                    </a:cubicBezTo>
                    <a:cubicBezTo>
                      <a:pt x="21" y="38"/>
                      <a:pt x="23" y="39"/>
                      <a:pt x="23" y="39"/>
                    </a:cubicBezTo>
                    <a:cubicBezTo>
                      <a:pt x="24" y="39"/>
                      <a:pt x="25" y="40"/>
                      <a:pt x="25" y="40"/>
                    </a:cubicBezTo>
                    <a:cubicBezTo>
                      <a:pt x="26" y="41"/>
                      <a:pt x="26" y="41"/>
                      <a:pt x="26" y="42"/>
                    </a:cubicBezTo>
                    <a:lnTo>
                      <a:pt x="26" y="129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6" name="Freeform 8"/>
              <p:cNvSpPr>
                <a:spLocks noEditPoints="1"/>
              </p:cNvSpPr>
              <p:nvPr/>
            </p:nvSpPr>
            <p:spPr bwMode="auto">
              <a:xfrm>
                <a:off x="5813784" y="6334031"/>
                <a:ext cx="88618" cy="138155"/>
              </a:xfrm>
              <a:custGeom>
                <a:avLst/>
                <a:gdLst>
                  <a:gd name="T0" fmla="*/ 88 w 88"/>
                  <a:gd name="T1" fmla="*/ 132 h 137"/>
                  <a:gd name="T2" fmla="*/ 87 w 88"/>
                  <a:gd name="T3" fmla="*/ 134 h 137"/>
                  <a:gd name="T4" fmla="*/ 85 w 88"/>
                  <a:gd name="T5" fmla="*/ 135 h 137"/>
                  <a:gd name="T6" fmla="*/ 82 w 88"/>
                  <a:gd name="T7" fmla="*/ 136 h 137"/>
                  <a:gd name="T8" fmla="*/ 77 w 88"/>
                  <a:gd name="T9" fmla="*/ 136 h 137"/>
                  <a:gd name="T10" fmla="*/ 72 w 88"/>
                  <a:gd name="T11" fmla="*/ 136 h 137"/>
                  <a:gd name="T12" fmla="*/ 69 w 88"/>
                  <a:gd name="T13" fmla="*/ 135 h 137"/>
                  <a:gd name="T14" fmla="*/ 67 w 88"/>
                  <a:gd name="T15" fmla="*/ 134 h 137"/>
                  <a:gd name="T16" fmla="*/ 67 w 88"/>
                  <a:gd name="T17" fmla="*/ 132 h 137"/>
                  <a:gd name="T18" fmla="*/ 67 w 88"/>
                  <a:gd name="T19" fmla="*/ 122 h 137"/>
                  <a:gd name="T20" fmla="*/ 52 w 88"/>
                  <a:gd name="T21" fmla="*/ 133 h 137"/>
                  <a:gd name="T22" fmla="*/ 36 w 88"/>
                  <a:gd name="T23" fmla="*/ 137 h 137"/>
                  <a:gd name="T24" fmla="*/ 19 w 88"/>
                  <a:gd name="T25" fmla="*/ 134 h 137"/>
                  <a:gd name="T26" fmla="*/ 8 w 88"/>
                  <a:gd name="T27" fmla="*/ 123 h 137"/>
                  <a:gd name="T28" fmla="*/ 2 w 88"/>
                  <a:gd name="T29" fmla="*/ 108 h 137"/>
                  <a:gd name="T30" fmla="*/ 0 w 88"/>
                  <a:gd name="T31" fmla="*/ 89 h 137"/>
                  <a:gd name="T32" fmla="*/ 2 w 88"/>
                  <a:gd name="T33" fmla="*/ 69 h 137"/>
                  <a:gd name="T34" fmla="*/ 9 w 88"/>
                  <a:gd name="T35" fmla="*/ 53 h 137"/>
                  <a:gd name="T36" fmla="*/ 21 w 88"/>
                  <a:gd name="T37" fmla="*/ 43 h 137"/>
                  <a:gd name="T38" fmla="*/ 38 w 88"/>
                  <a:gd name="T39" fmla="*/ 39 h 137"/>
                  <a:gd name="T40" fmla="*/ 51 w 88"/>
                  <a:gd name="T41" fmla="*/ 42 h 137"/>
                  <a:gd name="T42" fmla="*/ 63 w 88"/>
                  <a:gd name="T43" fmla="*/ 51 h 137"/>
                  <a:gd name="T44" fmla="*/ 63 w 88"/>
                  <a:gd name="T45" fmla="*/ 4 h 137"/>
                  <a:gd name="T46" fmla="*/ 64 w 88"/>
                  <a:gd name="T47" fmla="*/ 2 h 137"/>
                  <a:gd name="T48" fmla="*/ 66 w 88"/>
                  <a:gd name="T49" fmla="*/ 1 h 137"/>
                  <a:gd name="T50" fmla="*/ 69 w 88"/>
                  <a:gd name="T51" fmla="*/ 0 h 137"/>
                  <a:gd name="T52" fmla="*/ 75 w 88"/>
                  <a:gd name="T53" fmla="*/ 0 h 137"/>
                  <a:gd name="T54" fmla="*/ 81 w 88"/>
                  <a:gd name="T55" fmla="*/ 0 h 137"/>
                  <a:gd name="T56" fmla="*/ 85 w 88"/>
                  <a:gd name="T57" fmla="*/ 1 h 137"/>
                  <a:gd name="T58" fmla="*/ 87 w 88"/>
                  <a:gd name="T59" fmla="*/ 2 h 137"/>
                  <a:gd name="T60" fmla="*/ 88 w 88"/>
                  <a:gd name="T61" fmla="*/ 4 h 137"/>
                  <a:gd name="T62" fmla="*/ 88 w 88"/>
                  <a:gd name="T63" fmla="*/ 132 h 137"/>
                  <a:gd name="T64" fmla="*/ 63 w 88"/>
                  <a:gd name="T65" fmla="*/ 74 h 137"/>
                  <a:gd name="T66" fmla="*/ 53 w 88"/>
                  <a:gd name="T67" fmla="*/ 63 h 137"/>
                  <a:gd name="T68" fmla="*/ 43 w 88"/>
                  <a:gd name="T69" fmla="*/ 60 h 137"/>
                  <a:gd name="T70" fmla="*/ 34 w 88"/>
                  <a:gd name="T71" fmla="*/ 62 h 137"/>
                  <a:gd name="T72" fmla="*/ 29 w 88"/>
                  <a:gd name="T73" fmla="*/ 69 h 137"/>
                  <a:gd name="T74" fmla="*/ 26 w 88"/>
                  <a:gd name="T75" fmla="*/ 78 h 137"/>
                  <a:gd name="T76" fmla="*/ 25 w 88"/>
                  <a:gd name="T77" fmla="*/ 88 h 137"/>
                  <a:gd name="T78" fmla="*/ 26 w 88"/>
                  <a:gd name="T79" fmla="*/ 98 h 137"/>
                  <a:gd name="T80" fmla="*/ 28 w 88"/>
                  <a:gd name="T81" fmla="*/ 108 h 137"/>
                  <a:gd name="T82" fmla="*/ 34 w 88"/>
                  <a:gd name="T83" fmla="*/ 114 h 137"/>
                  <a:gd name="T84" fmla="*/ 42 w 88"/>
                  <a:gd name="T85" fmla="*/ 117 h 137"/>
                  <a:gd name="T86" fmla="*/ 47 w 88"/>
                  <a:gd name="T87" fmla="*/ 116 h 137"/>
                  <a:gd name="T88" fmla="*/ 52 w 88"/>
                  <a:gd name="T89" fmla="*/ 113 h 137"/>
                  <a:gd name="T90" fmla="*/ 57 w 88"/>
                  <a:gd name="T91" fmla="*/ 109 h 137"/>
                  <a:gd name="T92" fmla="*/ 63 w 88"/>
                  <a:gd name="T93" fmla="*/ 103 h 137"/>
                  <a:gd name="T94" fmla="*/ 63 w 88"/>
                  <a:gd name="T95" fmla="*/ 7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8" h="137">
                    <a:moveTo>
                      <a:pt x="88" y="132"/>
                    </a:moveTo>
                    <a:cubicBezTo>
                      <a:pt x="88" y="133"/>
                      <a:pt x="87" y="133"/>
                      <a:pt x="87" y="134"/>
                    </a:cubicBezTo>
                    <a:cubicBezTo>
                      <a:pt x="87" y="134"/>
                      <a:pt x="86" y="135"/>
                      <a:pt x="85" y="135"/>
                    </a:cubicBezTo>
                    <a:cubicBezTo>
                      <a:pt x="85" y="135"/>
                      <a:pt x="84" y="135"/>
                      <a:pt x="82" y="136"/>
                    </a:cubicBezTo>
                    <a:cubicBezTo>
                      <a:pt x="81" y="136"/>
                      <a:pt x="79" y="136"/>
                      <a:pt x="77" y="136"/>
                    </a:cubicBezTo>
                    <a:cubicBezTo>
                      <a:pt x="75" y="136"/>
                      <a:pt x="73" y="136"/>
                      <a:pt x="72" y="136"/>
                    </a:cubicBezTo>
                    <a:cubicBezTo>
                      <a:pt x="71" y="135"/>
                      <a:pt x="70" y="135"/>
                      <a:pt x="69" y="135"/>
                    </a:cubicBezTo>
                    <a:cubicBezTo>
                      <a:pt x="68" y="135"/>
                      <a:pt x="68" y="134"/>
                      <a:pt x="67" y="134"/>
                    </a:cubicBezTo>
                    <a:cubicBezTo>
                      <a:pt x="67" y="133"/>
                      <a:pt x="67" y="133"/>
                      <a:pt x="67" y="132"/>
                    </a:cubicBezTo>
                    <a:cubicBezTo>
                      <a:pt x="67" y="122"/>
                      <a:pt x="67" y="122"/>
                      <a:pt x="67" y="122"/>
                    </a:cubicBezTo>
                    <a:cubicBezTo>
                      <a:pt x="62" y="127"/>
                      <a:pt x="57" y="131"/>
                      <a:pt x="52" y="133"/>
                    </a:cubicBezTo>
                    <a:cubicBezTo>
                      <a:pt x="48" y="136"/>
                      <a:pt x="42" y="137"/>
                      <a:pt x="36" y="137"/>
                    </a:cubicBezTo>
                    <a:cubicBezTo>
                      <a:pt x="29" y="137"/>
                      <a:pt x="24" y="136"/>
                      <a:pt x="19" y="134"/>
                    </a:cubicBezTo>
                    <a:cubicBezTo>
                      <a:pt x="15" y="131"/>
                      <a:pt x="11" y="128"/>
                      <a:pt x="8" y="123"/>
                    </a:cubicBezTo>
                    <a:cubicBezTo>
                      <a:pt x="5" y="119"/>
                      <a:pt x="3" y="114"/>
                      <a:pt x="2" y="108"/>
                    </a:cubicBezTo>
                    <a:cubicBezTo>
                      <a:pt x="0" y="102"/>
                      <a:pt x="0" y="96"/>
                      <a:pt x="0" y="89"/>
                    </a:cubicBezTo>
                    <a:cubicBezTo>
                      <a:pt x="0" y="82"/>
                      <a:pt x="0" y="75"/>
                      <a:pt x="2" y="69"/>
                    </a:cubicBezTo>
                    <a:cubicBezTo>
                      <a:pt x="4" y="62"/>
                      <a:pt x="6" y="57"/>
                      <a:pt x="9" y="53"/>
                    </a:cubicBezTo>
                    <a:cubicBezTo>
                      <a:pt x="13" y="48"/>
                      <a:pt x="17" y="45"/>
                      <a:pt x="21" y="43"/>
                    </a:cubicBezTo>
                    <a:cubicBezTo>
                      <a:pt x="26" y="40"/>
                      <a:pt x="32" y="39"/>
                      <a:pt x="38" y="39"/>
                    </a:cubicBezTo>
                    <a:cubicBezTo>
                      <a:pt x="43" y="39"/>
                      <a:pt x="47" y="40"/>
                      <a:pt x="51" y="42"/>
                    </a:cubicBezTo>
                    <a:cubicBezTo>
                      <a:pt x="55" y="44"/>
                      <a:pt x="59" y="47"/>
                      <a:pt x="63" y="51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3" y="3"/>
                      <a:pt x="63" y="2"/>
                      <a:pt x="64" y="2"/>
                    </a:cubicBezTo>
                    <a:cubicBezTo>
                      <a:pt x="64" y="1"/>
                      <a:pt x="65" y="1"/>
                      <a:pt x="66" y="1"/>
                    </a:cubicBezTo>
                    <a:cubicBezTo>
                      <a:pt x="66" y="0"/>
                      <a:pt x="68" y="0"/>
                      <a:pt x="69" y="0"/>
                    </a:cubicBezTo>
                    <a:cubicBezTo>
                      <a:pt x="71" y="0"/>
                      <a:pt x="73" y="0"/>
                      <a:pt x="75" y="0"/>
                    </a:cubicBezTo>
                    <a:cubicBezTo>
                      <a:pt x="78" y="0"/>
                      <a:pt x="80" y="0"/>
                      <a:pt x="81" y="0"/>
                    </a:cubicBezTo>
                    <a:cubicBezTo>
                      <a:pt x="83" y="0"/>
                      <a:pt x="84" y="0"/>
                      <a:pt x="85" y="1"/>
                    </a:cubicBezTo>
                    <a:cubicBezTo>
                      <a:pt x="86" y="1"/>
                      <a:pt x="87" y="1"/>
                      <a:pt x="87" y="2"/>
                    </a:cubicBezTo>
                    <a:cubicBezTo>
                      <a:pt x="87" y="2"/>
                      <a:pt x="88" y="3"/>
                      <a:pt x="88" y="4"/>
                    </a:cubicBezTo>
                    <a:lnTo>
                      <a:pt x="88" y="132"/>
                    </a:lnTo>
                    <a:close/>
                    <a:moveTo>
                      <a:pt x="63" y="74"/>
                    </a:moveTo>
                    <a:cubicBezTo>
                      <a:pt x="59" y="69"/>
                      <a:pt x="56" y="66"/>
                      <a:pt x="53" y="63"/>
                    </a:cubicBezTo>
                    <a:cubicBezTo>
                      <a:pt x="50" y="61"/>
                      <a:pt x="46" y="60"/>
                      <a:pt x="43" y="60"/>
                    </a:cubicBezTo>
                    <a:cubicBezTo>
                      <a:pt x="40" y="60"/>
                      <a:pt x="37" y="61"/>
                      <a:pt x="34" y="62"/>
                    </a:cubicBezTo>
                    <a:cubicBezTo>
                      <a:pt x="32" y="64"/>
                      <a:pt x="30" y="66"/>
                      <a:pt x="29" y="69"/>
                    </a:cubicBezTo>
                    <a:cubicBezTo>
                      <a:pt x="27" y="71"/>
                      <a:pt x="26" y="74"/>
                      <a:pt x="26" y="78"/>
                    </a:cubicBezTo>
                    <a:cubicBezTo>
                      <a:pt x="25" y="81"/>
                      <a:pt x="25" y="84"/>
                      <a:pt x="25" y="88"/>
                    </a:cubicBezTo>
                    <a:cubicBezTo>
                      <a:pt x="25" y="91"/>
                      <a:pt x="25" y="95"/>
                      <a:pt x="26" y="98"/>
                    </a:cubicBezTo>
                    <a:cubicBezTo>
                      <a:pt x="26" y="102"/>
                      <a:pt x="27" y="105"/>
                      <a:pt x="28" y="108"/>
                    </a:cubicBezTo>
                    <a:cubicBezTo>
                      <a:pt x="30" y="110"/>
                      <a:pt x="32" y="113"/>
                      <a:pt x="34" y="114"/>
                    </a:cubicBezTo>
                    <a:cubicBezTo>
                      <a:pt x="36" y="116"/>
                      <a:pt x="39" y="117"/>
                      <a:pt x="42" y="117"/>
                    </a:cubicBezTo>
                    <a:cubicBezTo>
                      <a:pt x="44" y="117"/>
                      <a:pt x="46" y="116"/>
                      <a:pt x="47" y="116"/>
                    </a:cubicBezTo>
                    <a:cubicBezTo>
                      <a:pt x="49" y="115"/>
                      <a:pt x="50" y="115"/>
                      <a:pt x="52" y="113"/>
                    </a:cubicBezTo>
                    <a:cubicBezTo>
                      <a:pt x="54" y="112"/>
                      <a:pt x="55" y="111"/>
                      <a:pt x="57" y="109"/>
                    </a:cubicBezTo>
                    <a:cubicBezTo>
                      <a:pt x="59" y="107"/>
                      <a:pt x="61" y="105"/>
                      <a:pt x="63" y="103"/>
                    </a:cubicBezTo>
                    <a:lnTo>
                      <a:pt x="63" y="74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7" name="Freeform 9"/>
              <p:cNvSpPr>
                <a:spLocks noEditPoints="1"/>
              </p:cNvSpPr>
              <p:nvPr/>
            </p:nvSpPr>
            <p:spPr bwMode="auto">
              <a:xfrm>
                <a:off x="5916644" y="6374390"/>
                <a:ext cx="88618" cy="97795"/>
              </a:xfrm>
              <a:custGeom>
                <a:avLst/>
                <a:gdLst>
                  <a:gd name="T0" fmla="*/ 86 w 86"/>
                  <a:gd name="T1" fmla="*/ 47 h 98"/>
                  <a:gd name="T2" fmla="*/ 84 w 86"/>
                  <a:gd name="T3" fmla="*/ 53 h 98"/>
                  <a:gd name="T4" fmla="*/ 78 w 86"/>
                  <a:gd name="T5" fmla="*/ 56 h 98"/>
                  <a:gd name="T6" fmla="*/ 25 w 86"/>
                  <a:gd name="T7" fmla="*/ 56 h 98"/>
                  <a:gd name="T8" fmla="*/ 27 w 86"/>
                  <a:gd name="T9" fmla="*/ 66 h 98"/>
                  <a:gd name="T10" fmla="*/ 31 w 86"/>
                  <a:gd name="T11" fmla="*/ 73 h 98"/>
                  <a:gd name="T12" fmla="*/ 38 w 86"/>
                  <a:gd name="T13" fmla="*/ 78 h 98"/>
                  <a:gd name="T14" fmla="*/ 49 w 86"/>
                  <a:gd name="T15" fmla="*/ 80 h 98"/>
                  <a:gd name="T16" fmla="*/ 61 w 86"/>
                  <a:gd name="T17" fmla="*/ 79 h 98"/>
                  <a:gd name="T18" fmla="*/ 69 w 86"/>
                  <a:gd name="T19" fmla="*/ 77 h 98"/>
                  <a:gd name="T20" fmla="*/ 75 w 86"/>
                  <a:gd name="T21" fmla="*/ 75 h 98"/>
                  <a:gd name="T22" fmla="*/ 79 w 86"/>
                  <a:gd name="T23" fmla="*/ 74 h 98"/>
                  <a:gd name="T24" fmla="*/ 80 w 86"/>
                  <a:gd name="T25" fmla="*/ 74 h 98"/>
                  <a:gd name="T26" fmla="*/ 81 w 86"/>
                  <a:gd name="T27" fmla="*/ 75 h 98"/>
                  <a:gd name="T28" fmla="*/ 82 w 86"/>
                  <a:gd name="T29" fmla="*/ 78 h 98"/>
                  <a:gd name="T30" fmla="*/ 82 w 86"/>
                  <a:gd name="T31" fmla="*/ 82 h 98"/>
                  <a:gd name="T32" fmla="*/ 82 w 86"/>
                  <a:gd name="T33" fmla="*/ 86 h 98"/>
                  <a:gd name="T34" fmla="*/ 81 w 86"/>
                  <a:gd name="T35" fmla="*/ 88 h 98"/>
                  <a:gd name="T36" fmla="*/ 81 w 86"/>
                  <a:gd name="T37" fmla="*/ 90 h 98"/>
                  <a:gd name="T38" fmla="*/ 80 w 86"/>
                  <a:gd name="T39" fmla="*/ 91 h 98"/>
                  <a:gd name="T40" fmla="*/ 76 w 86"/>
                  <a:gd name="T41" fmla="*/ 93 h 98"/>
                  <a:gd name="T42" fmla="*/ 69 w 86"/>
                  <a:gd name="T43" fmla="*/ 96 h 98"/>
                  <a:gd name="T44" fmla="*/ 59 w 86"/>
                  <a:gd name="T45" fmla="*/ 98 h 98"/>
                  <a:gd name="T46" fmla="*/ 47 w 86"/>
                  <a:gd name="T47" fmla="*/ 98 h 98"/>
                  <a:gd name="T48" fmla="*/ 26 w 86"/>
                  <a:gd name="T49" fmla="*/ 95 h 98"/>
                  <a:gd name="T50" fmla="*/ 12 w 86"/>
                  <a:gd name="T51" fmla="*/ 87 h 98"/>
                  <a:gd name="T52" fmla="*/ 3 w 86"/>
                  <a:gd name="T53" fmla="*/ 72 h 98"/>
                  <a:gd name="T54" fmla="*/ 0 w 86"/>
                  <a:gd name="T55" fmla="*/ 50 h 98"/>
                  <a:gd name="T56" fmla="*/ 3 w 86"/>
                  <a:gd name="T57" fmla="*/ 29 h 98"/>
                  <a:gd name="T58" fmla="*/ 12 w 86"/>
                  <a:gd name="T59" fmla="*/ 13 h 98"/>
                  <a:gd name="T60" fmla="*/ 26 w 86"/>
                  <a:gd name="T61" fmla="*/ 4 h 98"/>
                  <a:gd name="T62" fmla="*/ 45 w 86"/>
                  <a:gd name="T63" fmla="*/ 0 h 98"/>
                  <a:gd name="T64" fmla="*/ 63 w 86"/>
                  <a:gd name="T65" fmla="*/ 3 h 98"/>
                  <a:gd name="T66" fmla="*/ 76 w 86"/>
                  <a:gd name="T67" fmla="*/ 12 h 98"/>
                  <a:gd name="T68" fmla="*/ 84 w 86"/>
                  <a:gd name="T69" fmla="*/ 26 h 98"/>
                  <a:gd name="T70" fmla="*/ 86 w 86"/>
                  <a:gd name="T71" fmla="*/ 43 h 98"/>
                  <a:gd name="T72" fmla="*/ 86 w 86"/>
                  <a:gd name="T73" fmla="*/ 47 h 98"/>
                  <a:gd name="T74" fmla="*/ 62 w 86"/>
                  <a:gd name="T75" fmla="*/ 40 h 98"/>
                  <a:gd name="T76" fmla="*/ 58 w 86"/>
                  <a:gd name="T77" fmla="*/ 23 h 98"/>
                  <a:gd name="T78" fmla="*/ 44 w 86"/>
                  <a:gd name="T79" fmla="*/ 18 h 98"/>
                  <a:gd name="T80" fmla="*/ 36 w 86"/>
                  <a:gd name="T81" fmla="*/ 19 h 98"/>
                  <a:gd name="T82" fmla="*/ 30 w 86"/>
                  <a:gd name="T83" fmla="*/ 24 h 98"/>
                  <a:gd name="T84" fmla="*/ 27 w 86"/>
                  <a:gd name="T85" fmla="*/ 31 h 98"/>
                  <a:gd name="T86" fmla="*/ 25 w 86"/>
                  <a:gd name="T87" fmla="*/ 40 h 98"/>
                  <a:gd name="T88" fmla="*/ 62 w 86"/>
                  <a:gd name="T89" fmla="*/ 4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6" h="98">
                    <a:moveTo>
                      <a:pt x="86" y="47"/>
                    </a:moveTo>
                    <a:cubicBezTo>
                      <a:pt x="86" y="50"/>
                      <a:pt x="85" y="52"/>
                      <a:pt x="84" y="53"/>
                    </a:cubicBezTo>
                    <a:cubicBezTo>
                      <a:pt x="83" y="55"/>
                      <a:pt x="81" y="56"/>
                      <a:pt x="78" y="56"/>
                    </a:cubicBez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59"/>
                      <a:pt x="26" y="63"/>
                      <a:pt x="27" y="66"/>
                    </a:cubicBezTo>
                    <a:cubicBezTo>
                      <a:pt x="27" y="69"/>
                      <a:pt x="29" y="71"/>
                      <a:pt x="31" y="73"/>
                    </a:cubicBezTo>
                    <a:cubicBezTo>
                      <a:pt x="33" y="75"/>
                      <a:pt x="35" y="77"/>
                      <a:pt x="38" y="78"/>
                    </a:cubicBezTo>
                    <a:cubicBezTo>
                      <a:pt x="41" y="79"/>
                      <a:pt x="45" y="80"/>
                      <a:pt x="49" y="80"/>
                    </a:cubicBezTo>
                    <a:cubicBezTo>
                      <a:pt x="53" y="80"/>
                      <a:pt x="57" y="80"/>
                      <a:pt x="61" y="79"/>
                    </a:cubicBezTo>
                    <a:cubicBezTo>
                      <a:pt x="64" y="78"/>
                      <a:pt x="67" y="78"/>
                      <a:pt x="69" y="77"/>
                    </a:cubicBezTo>
                    <a:cubicBezTo>
                      <a:pt x="71" y="76"/>
                      <a:pt x="73" y="75"/>
                      <a:pt x="75" y="75"/>
                    </a:cubicBezTo>
                    <a:cubicBezTo>
                      <a:pt x="76" y="74"/>
                      <a:pt x="78" y="74"/>
                      <a:pt x="79" y="74"/>
                    </a:cubicBezTo>
                    <a:cubicBezTo>
                      <a:pt x="79" y="74"/>
                      <a:pt x="80" y="74"/>
                      <a:pt x="80" y="74"/>
                    </a:cubicBezTo>
                    <a:cubicBezTo>
                      <a:pt x="81" y="74"/>
                      <a:pt x="81" y="75"/>
                      <a:pt x="81" y="75"/>
                    </a:cubicBezTo>
                    <a:cubicBezTo>
                      <a:pt x="81" y="76"/>
                      <a:pt x="82" y="77"/>
                      <a:pt x="82" y="78"/>
                    </a:cubicBezTo>
                    <a:cubicBezTo>
                      <a:pt x="82" y="79"/>
                      <a:pt x="82" y="80"/>
                      <a:pt x="82" y="82"/>
                    </a:cubicBezTo>
                    <a:cubicBezTo>
                      <a:pt x="82" y="83"/>
                      <a:pt x="82" y="85"/>
                      <a:pt x="82" y="86"/>
                    </a:cubicBezTo>
                    <a:cubicBezTo>
                      <a:pt x="82" y="87"/>
                      <a:pt x="82" y="88"/>
                      <a:pt x="81" y="88"/>
                    </a:cubicBezTo>
                    <a:cubicBezTo>
                      <a:pt x="81" y="89"/>
                      <a:pt x="81" y="90"/>
                      <a:pt x="81" y="90"/>
                    </a:cubicBezTo>
                    <a:cubicBezTo>
                      <a:pt x="81" y="91"/>
                      <a:pt x="80" y="91"/>
                      <a:pt x="80" y="91"/>
                    </a:cubicBezTo>
                    <a:cubicBezTo>
                      <a:pt x="79" y="92"/>
                      <a:pt x="78" y="93"/>
                      <a:pt x="76" y="93"/>
                    </a:cubicBezTo>
                    <a:cubicBezTo>
                      <a:pt x="74" y="94"/>
                      <a:pt x="72" y="95"/>
                      <a:pt x="69" y="96"/>
                    </a:cubicBezTo>
                    <a:cubicBezTo>
                      <a:pt x="66" y="96"/>
                      <a:pt x="63" y="97"/>
                      <a:pt x="59" y="98"/>
                    </a:cubicBezTo>
                    <a:cubicBezTo>
                      <a:pt x="55" y="98"/>
                      <a:pt x="51" y="98"/>
                      <a:pt x="47" y="98"/>
                    </a:cubicBezTo>
                    <a:cubicBezTo>
                      <a:pt x="39" y="98"/>
                      <a:pt x="32" y="97"/>
                      <a:pt x="26" y="95"/>
                    </a:cubicBezTo>
                    <a:cubicBezTo>
                      <a:pt x="21" y="94"/>
                      <a:pt x="16" y="91"/>
                      <a:pt x="12" y="87"/>
                    </a:cubicBezTo>
                    <a:cubicBezTo>
                      <a:pt x="8" y="83"/>
                      <a:pt x="5" y="78"/>
                      <a:pt x="3" y="72"/>
                    </a:cubicBezTo>
                    <a:cubicBezTo>
                      <a:pt x="1" y="65"/>
                      <a:pt x="0" y="58"/>
                      <a:pt x="0" y="50"/>
                    </a:cubicBezTo>
                    <a:cubicBezTo>
                      <a:pt x="0" y="43"/>
                      <a:pt x="1" y="36"/>
                      <a:pt x="3" y="29"/>
                    </a:cubicBezTo>
                    <a:cubicBezTo>
                      <a:pt x="5" y="23"/>
                      <a:pt x="8" y="18"/>
                      <a:pt x="12" y="13"/>
                    </a:cubicBezTo>
                    <a:cubicBezTo>
                      <a:pt x="16" y="9"/>
                      <a:pt x="21" y="6"/>
                      <a:pt x="26" y="4"/>
                    </a:cubicBezTo>
                    <a:cubicBezTo>
                      <a:pt x="32" y="1"/>
                      <a:pt x="38" y="0"/>
                      <a:pt x="45" y="0"/>
                    </a:cubicBezTo>
                    <a:cubicBezTo>
                      <a:pt x="52" y="0"/>
                      <a:pt x="58" y="1"/>
                      <a:pt x="63" y="3"/>
                    </a:cubicBezTo>
                    <a:cubicBezTo>
                      <a:pt x="69" y="6"/>
                      <a:pt x="73" y="9"/>
                      <a:pt x="76" y="12"/>
                    </a:cubicBezTo>
                    <a:cubicBezTo>
                      <a:pt x="80" y="16"/>
                      <a:pt x="82" y="21"/>
                      <a:pt x="84" y="26"/>
                    </a:cubicBezTo>
                    <a:cubicBezTo>
                      <a:pt x="85" y="31"/>
                      <a:pt x="86" y="37"/>
                      <a:pt x="86" y="43"/>
                    </a:cubicBezTo>
                    <a:lnTo>
                      <a:pt x="86" y="47"/>
                    </a:lnTo>
                    <a:close/>
                    <a:moveTo>
                      <a:pt x="62" y="40"/>
                    </a:moveTo>
                    <a:cubicBezTo>
                      <a:pt x="62" y="33"/>
                      <a:pt x="61" y="27"/>
                      <a:pt x="58" y="23"/>
                    </a:cubicBezTo>
                    <a:cubicBezTo>
                      <a:pt x="55" y="20"/>
                      <a:pt x="50" y="18"/>
                      <a:pt x="44" y="18"/>
                    </a:cubicBezTo>
                    <a:cubicBezTo>
                      <a:pt x="41" y="18"/>
                      <a:pt x="38" y="18"/>
                      <a:pt x="36" y="19"/>
                    </a:cubicBezTo>
                    <a:cubicBezTo>
                      <a:pt x="34" y="20"/>
                      <a:pt x="32" y="22"/>
                      <a:pt x="30" y="24"/>
                    </a:cubicBezTo>
                    <a:cubicBezTo>
                      <a:pt x="29" y="26"/>
                      <a:pt x="27" y="28"/>
                      <a:pt x="27" y="31"/>
                    </a:cubicBezTo>
                    <a:cubicBezTo>
                      <a:pt x="26" y="34"/>
                      <a:pt x="25" y="37"/>
                      <a:pt x="25" y="40"/>
                    </a:cubicBezTo>
                    <a:lnTo>
                      <a:pt x="62" y="40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" name="Freeform 10"/>
              <p:cNvSpPr>
                <a:spLocks/>
              </p:cNvSpPr>
              <p:nvPr/>
            </p:nvSpPr>
            <p:spPr bwMode="auto">
              <a:xfrm>
                <a:off x="6063814" y="6343344"/>
                <a:ext cx="134510" cy="128841"/>
              </a:xfrm>
              <a:custGeom>
                <a:avLst/>
                <a:gdLst>
                  <a:gd name="T0" fmla="*/ 132 w 132"/>
                  <a:gd name="T1" fmla="*/ 124 h 127"/>
                  <a:gd name="T2" fmla="*/ 132 w 132"/>
                  <a:gd name="T3" fmla="*/ 125 h 127"/>
                  <a:gd name="T4" fmla="*/ 131 w 132"/>
                  <a:gd name="T5" fmla="*/ 126 h 127"/>
                  <a:gd name="T6" fmla="*/ 129 w 132"/>
                  <a:gd name="T7" fmla="*/ 127 h 127"/>
                  <a:gd name="T8" fmla="*/ 126 w 132"/>
                  <a:gd name="T9" fmla="*/ 127 h 127"/>
                  <a:gd name="T10" fmla="*/ 123 w 132"/>
                  <a:gd name="T11" fmla="*/ 127 h 127"/>
                  <a:gd name="T12" fmla="*/ 121 w 132"/>
                  <a:gd name="T13" fmla="*/ 126 h 127"/>
                  <a:gd name="T14" fmla="*/ 120 w 132"/>
                  <a:gd name="T15" fmla="*/ 125 h 127"/>
                  <a:gd name="T16" fmla="*/ 120 w 132"/>
                  <a:gd name="T17" fmla="*/ 124 h 127"/>
                  <a:gd name="T18" fmla="*/ 120 w 132"/>
                  <a:gd name="T19" fmla="*/ 10 h 127"/>
                  <a:gd name="T20" fmla="*/ 120 w 132"/>
                  <a:gd name="T21" fmla="*/ 10 h 127"/>
                  <a:gd name="T22" fmla="*/ 70 w 132"/>
                  <a:gd name="T23" fmla="*/ 125 h 127"/>
                  <a:gd name="T24" fmla="*/ 70 w 132"/>
                  <a:gd name="T25" fmla="*/ 126 h 127"/>
                  <a:gd name="T26" fmla="*/ 68 w 132"/>
                  <a:gd name="T27" fmla="*/ 126 h 127"/>
                  <a:gd name="T28" fmla="*/ 67 w 132"/>
                  <a:gd name="T29" fmla="*/ 127 h 127"/>
                  <a:gd name="T30" fmla="*/ 65 w 132"/>
                  <a:gd name="T31" fmla="*/ 127 h 127"/>
                  <a:gd name="T32" fmla="*/ 62 w 132"/>
                  <a:gd name="T33" fmla="*/ 127 h 127"/>
                  <a:gd name="T34" fmla="*/ 61 w 132"/>
                  <a:gd name="T35" fmla="*/ 126 h 127"/>
                  <a:gd name="T36" fmla="*/ 60 w 132"/>
                  <a:gd name="T37" fmla="*/ 126 h 127"/>
                  <a:gd name="T38" fmla="*/ 59 w 132"/>
                  <a:gd name="T39" fmla="*/ 125 h 127"/>
                  <a:gd name="T40" fmla="*/ 12 w 132"/>
                  <a:gd name="T41" fmla="*/ 10 h 127"/>
                  <a:gd name="T42" fmla="*/ 12 w 132"/>
                  <a:gd name="T43" fmla="*/ 10 h 127"/>
                  <a:gd name="T44" fmla="*/ 12 w 132"/>
                  <a:gd name="T45" fmla="*/ 124 h 127"/>
                  <a:gd name="T46" fmla="*/ 11 w 132"/>
                  <a:gd name="T47" fmla="*/ 125 h 127"/>
                  <a:gd name="T48" fmla="*/ 10 w 132"/>
                  <a:gd name="T49" fmla="*/ 126 h 127"/>
                  <a:gd name="T50" fmla="*/ 8 w 132"/>
                  <a:gd name="T51" fmla="*/ 127 h 127"/>
                  <a:gd name="T52" fmla="*/ 5 w 132"/>
                  <a:gd name="T53" fmla="*/ 127 h 127"/>
                  <a:gd name="T54" fmla="*/ 3 w 132"/>
                  <a:gd name="T55" fmla="*/ 127 h 127"/>
                  <a:gd name="T56" fmla="*/ 1 w 132"/>
                  <a:gd name="T57" fmla="*/ 126 h 127"/>
                  <a:gd name="T58" fmla="*/ 0 w 132"/>
                  <a:gd name="T59" fmla="*/ 125 h 127"/>
                  <a:gd name="T60" fmla="*/ 0 w 132"/>
                  <a:gd name="T61" fmla="*/ 124 h 127"/>
                  <a:gd name="T62" fmla="*/ 0 w 132"/>
                  <a:gd name="T63" fmla="*/ 6 h 127"/>
                  <a:gd name="T64" fmla="*/ 2 w 132"/>
                  <a:gd name="T65" fmla="*/ 1 h 127"/>
                  <a:gd name="T66" fmla="*/ 5 w 132"/>
                  <a:gd name="T67" fmla="*/ 0 h 127"/>
                  <a:gd name="T68" fmla="*/ 12 w 132"/>
                  <a:gd name="T69" fmla="*/ 0 h 127"/>
                  <a:gd name="T70" fmla="*/ 16 w 132"/>
                  <a:gd name="T71" fmla="*/ 0 h 127"/>
                  <a:gd name="T72" fmla="*/ 19 w 132"/>
                  <a:gd name="T73" fmla="*/ 2 h 127"/>
                  <a:gd name="T74" fmla="*/ 22 w 132"/>
                  <a:gd name="T75" fmla="*/ 4 h 127"/>
                  <a:gd name="T76" fmla="*/ 23 w 132"/>
                  <a:gd name="T77" fmla="*/ 8 h 127"/>
                  <a:gd name="T78" fmla="*/ 65 w 132"/>
                  <a:gd name="T79" fmla="*/ 108 h 127"/>
                  <a:gd name="T80" fmla="*/ 66 w 132"/>
                  <a:gd name="T81" fmla="*/ 108 h 127"/>
                  <a:gd name="T82" fmla="*/ 109 w 132"/>
                  <a:gd name="T83" fmla="*/ 8 h 127"/>
                  <a:gd name="T84" fmla="*/ 111 w 132"/>
                  <a:gd name="T85" fmla="*/ 4 h 127"/>
                  <a:gd name="T86" fmla="*/ 114 w 132"/>
                  <a:gd name="T87" fmla="*/ 2 h 127"/>
                  <a:gd name="T88" fmla="*/ 116 w 132"/>
                  <a:gd name="T89" fmla="*/ 0 h 127"/>
                  <a:gd name="T90" fmla="*/ 120 w 132"/>
                  <a:gd name="T91" fmla="*/ 0 h 127"/>
                  <a:gd name="T92" fmla="*/ 127 w 132"/>
                  <a:gd name="T93" fmla="*/ 0 h 127"/>
                  <a:gd name="T94" fmla="*/ 129 w 132"/>
                  <a:gd name="T95" fmla="*/ 0 h 127"/>
                  <a:gd name="T96" fmla="*/ 130 w 132"/>
                  <a:gd name="T97" fmla="*/ 1 h 127"/>
                  <a:gd name="T98" fmla="*/ 132 w 132"/>
                  <a:gd name="T99" fmla="*/ 3 h 127"/>
                  <a:gd name="T100" fmla="*/ 132 w 132"/>
                  <a:gd name="T101" fmla="*/ 6 h 127"/>
                  <a:gd name="T102" fmla="*/ 132 w 132"/>
                  <a:gd name="T103" fmla="*/ 124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2" h="127">
                    <a:moveTo>
                      <a:pt x="132" y="124"/>
                    </a:moveTo>
                    <a:cubicBezTo>
                      <a:pt x="132" y="125"/>
                      <a:pt x="132" y="125"/>
                      <a:pt x="132" y="125"/>
                    </a:cubicBezTo>
                    <a:cubicBezTo>
                      <a:pt x="132" y="126"/>
                      <a:pt x="131" y="126"/>
                      <a:pt x="131" y="126"/>
                    </a:cubicBezTo>
                    <a:cubicBezTo>
                      <a:pt x="130" y="126"/>
                      <a:pt x="130" y="126"/>
                      <a:pt x="129" y="127"/>
                    </a:cubicBezTo>
                    <a:cubicBezTo>
                      <a:pt x="128" y="127"/>
                      <a:pt x="127" y="127"/>
                      <a:pt x="126" y="127"/>
                    </a:cubicBezTo>
                    <a:cubicBezTo>
                      <a:pt x="125" y="127"/>
                      <a:pt x="124" y="127"/>
                      <a:pt x="123" y="127"/>
                    </a:cubicBezTo>
                    <a:cubicBezTo>
                      <a:pt x="123" y="126"/>
                      <a:pt x="122" y="126"/>
                      <a:pt x="121" y="126"/>
                    </a:cubicBezTo>
                    <a:cubicBezTo>
                      <a:pt x="121" y="126"/>
                      <a:pt x="121" y="126"/>
                      <a:pt x="120" y="125"/>
                    </a:cubicBezTo>
                    <a:cubicBezTo>
                      <a:pt x="120" y="125"/>
                      <a:pt x="120" y="125"/>
                      <a:pt x="120" y="124"/>
                    </a:cubicBezTo>
                    <a:cubicBezTo>
                      <a:pt x="120" y="10"/>
                      <a:pt x="120" y="10"/>
                      <a:pt x="120" y="10"/>
                    </a:cubicBezTo>
                    <a:cubicBezTo>
                      <a:pt x="120" y="10"/>
                      <a:pt x="120" y="10"/>
                      <a:pt x="120" y="10"/>
                    </a:cubicBezTo>
                    <a:cubicBezTo>
                      <a:pt x="70" y="125"/>
                      <a:pt x="70" y="125"/>
                      <a:pt x="70" y="125"/>
                    </a:cubicBezTo>
                    <a:cubicBezTo>
                      <a:pt x="70" y="125"/>
                      <a:pt x="70" y="125"/>
                      <a:pt x="70" y="126"/>
                    </a:cubicBezTo>
                    <a:cubicBezTo>
                      <a:pt x="69" y="126"/>
                      <a:pt x="69" y="126"/>
                      <a:pt x="68" y="126"/>
                    </a:cubicBezTo>
                    <a:cubicBezTo>
                      <a:pt x="68" y="126"/>
                      <a:pt x="67" y="127"/>
                      <a:pt x="67" y="127"/>
                    </a:cubicBezTo>
                    <a:cubicBezTo>
                      <a:pt x="66" y="127"/>
                      <a:pt x="66" y="127"/>
                      <a:pt x="65" y="127"/>
                    </a:cubicBezTo>
                    <a:cubicBezTo>
                      <a:pt x="64" y="127"/>
                      <a:pt x="63" y="127"/>
                      <a:pt x="62" y="127"/>
                    </a:cubicBezTo>
                    <a:cubicBezTo>
                      <a:pt x="62" y="127"/>
                      <a:pt x="61" y="126"/>
                      <a:pt x="61" y="126"/>
                    </a:cubicBezTo>
                    <a:cubicBezTo>
                      <a:pt x="60" y="126"/>
                      <a:pt x="60" y="126"/>
                      <a:pt x="60" y="126"/>
                    </a:cubicBezTo>
                    <a:cubicBezTo>
                      <a:pt x="59" y="125"/>
                      <a:pt x="59" y="125"/>
                      <a:pt x="59" y="125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24"/>
                      <a:pt x="12" y="124"/>
                      <a:pt x="12" y="124"/>
                    </a:cubicBezTo>
                    <a:cubicBezTo>
                      <a:pt x="12" y="125"/>
                      <a:pt x="12" y="125"/>
                      <a:pt x="11" y="125"/>
                    </a:cubicBezTo>
                    <a:cubicBezTo>
                      <a:pt x="11" y="126"/>
                      <a:pt x="11" y="126"/>
                      <a:pt x="10" y="126"/>
                    </a:cubicBezTo>
                    <a:cubicBezTo>
                      <a:pt x="10" y="126"/>
                      <a:pt x="9" y="126"/>
                      <a:pt x="8" y="127"/>
                    </a:cubicBezTo>
                    <a:cubicBezTo>
                      <a:pt x="8" y="127"/>
                      <a:pt x="7" y="127"/>
                      <a:pt x="5" y="127"/>
                    </a:cubicBezTo>
                    <a:cubicBezTo>
                      <a:pt x="4" y="127"/>
                      <a:pt x="3" y="127"/>
                      <a:pt x="3" y="127"/>
                    </a:cubicBezTo>
                    <a:cubicBezTo>
                      <a:pt x="2" y="126"/>
                      <a:pt x="1" y="126"/>
                      <a:pt x="1" y="126"/>
                    </a:cubicBezTo>
                    <a:cubicBezTo>
                      <a:pt x="0" y="126"/>
                      <a:pt x="0" y="126"/>
                      <a:pt x="0" y="125"/>
                    </a:cubicBezTo>
                    <a:cubicBezTo>
                      <a:pt x="0" y="125"/>
                      <a:pt x="0" y="125"/>
                      <a:pt x="0" y="12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4"/>
                      <a:pt x="0" y="2"/>
                      <a:pt x="2" y="1"/>
                    </a:cubicBezTo>
                    <a:cubicBezTo>
                      <a:pt x="3" y="0"/>
                      <a:pt x="4" y="0"/>
                      <a:pt x="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3" y="0"/>
                      <a:pt x="15" y="0"/>
                      <a:pt x="16" y="0"/>
                    </a:cubicBezTo>
                    <a:cubicBezTo>
                      <a:pt x="17" y="1"/>
                      <a:pt x="18" y="1"/>
                      <a:pt x="19" y="2"/>
                    </a:cubicBezTo>
                    <a:cubicBezTo>
                      <a:pt x="20" y="3"/>
                      <a:pt x="21" y="3"/>
                      <a:pt x="22" y="4"/>
                    </a:cubicBezTo>
                    <a:cubicBezTo>
                      <a:pt x="22" y="5"/>
                      <a:pt x="23" y="6"/>
                      <a:pt x="23" y="8"/>
                    </a:cubicBezTo>
                    <a:cubicBezTo>
                      <a:pt x="65" y="108"/>
                      <a:pt x="65" y="108"/>
                      <a:pt x="65" y="108"/>
                    </a:cubicBezTo>
                    <a:cubicBezTo>
                      <a:pt x="66" y="108"/>
                      <a:pt x="66" y="108"/>
                      <a:pt x="66" y="108"/>
                    </a:cubicBezTo>
                    <a:cubicBezTo>
                      <a:pt x="109" y="8"/>
                      <a:pt x="109" y="8"/>
                      <a:pt x="109" y="8"/>
                    </a:cubicBezTo>
                    <a:cubicBezTo>
                      <a:pt x="110" y="7"/>
                      <a:pt x="111" y="5"/>
                      <a:pt x="111" y="4"/>
                    </a:cubicBezTo>
                    <a:cubicBezTo>
                      <a:pt x="112" y="3"/>
                      <a:pt x="113" y="2"/>
                      <a:pt x="114" y="2"/>
                    </a:cubicBezTo>
                    <a:cubicBezTo>
                      <a:pt x="115" y="1"/>
                      <a:pt x="115" y="0"/>
                      <a:pt x="116" y="0"/>
                    </a:cubicBezTo>
                    <a:cubicBezTo>
                      <a:pt x="117" y="0"/>
                      <a:pt x="118" y="0"/>
                      <a:pt x="120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7" y="0"/>
                      <a:pt x="128" y="0"/>
                      <a:pt x="129" y="0"/>
                    </a:cubicBezTo>
                    <a:cubicBezTo>
                      <a:pt x="129" y="0"/>
                      <a:pt x="130" y="1"/>
                      <a:pt x="130" y="1"/>
                    </a:cubicBezTo>
                    <a:cubicBezTo>
                      <a:pt x="131" y="2"/>
                      <a:pt x="131" y="2"/>
                      <a:pt x="132" y="3"/>
                    </a:cubicBezTo>
                    <a:cubicBezTo>
                      <a:pt x="132" y="4"/>
                      <a:pt x="132" y="5"/>
                      <a:pt x="132" y="6"/>
                    </a:cubicBezTo>
                    <a:lnTo>
                      <a:pt x="132" y="124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" name="Freeform 11"/>
              <p:cNvSpPr>
                <a:spLocks noEditPoints="1"/>
              </p:cNvSpPr>
              <p:nvPr/>
            </p:nvSpPr>
            <p:spPr bwMode="auto">
              <a:xfrm>
                <a:off x="6217312" y="6375943"/>
                <a:ext cx="79123" cy="96242"/>
              </a:xfrm>
              <a:custGeom>
                <a:avLst/>
                <a:gdLst>
                  <a:gd name="T0" fmla="*/ 78 w 78"/>
                  <a:gd name="T1" fmla="*/ 43 h 96"/>
                  <a:gd name="T2" fmla="*/ 76 w 78"/>
                  <a:gd name="T3" fmla="*/ 48 h 96"/>
                  <a:gd name="T4" fmla="*/ 73 w 78"/>
                  <a:gd name="T5" fmla="*/ 50 h 96"/>
                  <a:gd name="T6" fmla="*/ 12 w 78"/>
                  <a:gd name="T7" fmla="*/ 50 h 96"/>
                  <a:gd name="T8" fmla="*/ 14 w 78"/>
                  <a:gd name="T9" fmla="*/ 64 h 96"/>
                  <a:gd name="T10" fmla="*/ 19 w 78"/>
                  <a:gd name="T11" fmla="*/ 76 h 96"/>
                  <a:gd name="T12" fmla="*/ 29 w 78"/>
                  <a:gd name="T13" fmla="*/ 83 h 96"/>
                  <a:gd name="T14" fmla="*/ 44 w 78"/>
                  <a:gd name="T15" fmla="*/ 86 h 96"/>
                  <a:gd name="T16" fmla="*/ 55 w 78"/>
                  <a:gd name="T17" fmla="*/ 85 h 96"/>
                  <a:gd name="T18" fmla="*/ 63 w 78"/>
                  <a:gd name="T19" fmla="*/ 82 h 96"/>
                  <a:gd name="T20" fmla="*/ 69 w 78"/>
                  <a:gd name="T21" fmla="*/ 80 h 96"/>
                  <a:gd name="T22" fmla="*/ 72 w 78"/>
                  <a:gd name="T23" fmla="*/ 79 h 96"/>
                  <a:gd name="T24" fmla="*/ 73 w 78"/>
                  <a:gd name="T25" fmla="*/ 79 h 96"/>
                  <a:gd name="T26" fmla="*/ 74 w 78"/>
                  <a:gd name="T27" fmla="*/ 80 h 96"/>
                  <a:gd name="T28" fmla="*/ 75 w 78"/>
                  <a:gd name="T29" fmla="*/ 82 h 96"/>
                  <a:gd name="T30" fmla="*/ 75 w 78"/>
                  <a:gd name="T31" fmla="*/ 84 h 96"/>
                  <a:gd name="T32" fmla="*/ 75 w 78"/>
                  <a:gd name="T33" fmla="*/ 85 h 96"/>
                  <a:gd name="T34" fmla="*/ 74 w 78"/>
                  <a:gd name="T35" fmla="*/ 86 h 96"/>
                  <a:gd name="T36" fmla="*/ 74 w 78"/>
                  <a:gd name="T37" fmla="*/ 88 h 96"/>
                  <a:gd name="T38" fmla="*/ 73 w 78"/>
                  <a:gd name="T39" fmla="*/ 88 h 96"/>
                  <a:gd name="T40" fmla="*/ 70 w 78"/>
                  <a:gd name="T41" fmla="*/ 90 h 96"/>
                  <a:gd name="T42" fmla="*/ 64 w 78"/>
                  <a:gd name="T43" fmla="*/ 93 h 96"/>
                  <a:gd name="T44" fmla="*/ 54 w 78"/>
                  <a:gd name="T45" fmla="*/ 95 h 96"/>
                  <a:gd name="T46" fmla="*/ 42 w 78"/>
                  <a:gd name="T47" fmla="*/ 96 h 96"/>
                  <a:gd name="T48" fmla="*/ 24 w 78"/>
                  <a:gd name="T49" fmla="*/ 93 h 96"/>
                  <a:gd name="T50" fmla="*/ 11 w 78"/>
                  <a:gd name="T51" fmla="*/ 84 h 96"/>
                  <a:gd name="T52" fmla="*/ 3 w 78"/>
                  <a:gd name="T53" fmla="*/ 69 h 96"/>
                  <a:gd name="T54" fmla="*/ 0 w 78"/>
                  <a:gd name="T55" fmla="*/ 48 h 96"/>
                  <a:gd name="T56" fmla="*/ 3 w 78"/>
                  <a:gd name="T57" fmla="*/ 28 h 96"/>
                  <a:gd name="T58" fmla="*/ 11 w 78"/>
                  <a:gd name="T59" fmla="*/ 13 h 96"/>
                  <a:gd name="T60" fmla="*/ 24 w 78"/>
                  <a:gd name="T61" fmla="*/ 3 h 96"/>
                  <a:gd name="T62" fmla="*/ 41 w 78"/>
                  <a:gd name="T63" fmla="*/ 0 h 96"/>
                  <a:gd name="T64" fmla="*/ 58 w 78"/>
                  <a:gd name="T65" fmla="*/ 4 h 96"/>
                  <a:gd name="T66" fmla="*/ 69 w 78"/>
                  <a:gd name="T67" fmla="*/ 12 h 96"/>
                  <a:gd name="T68" fmla="*/ 76 w 78"/>
                  <a:gd name="T69" fmla="*/ 26 h 96"/>
                  <a:gd name="T70" fmla="*/ 78 w 78"/>
                  <a:gd name="T71" fmla="*/ 41 h 96"/>
                  <a:gd name="T72" fmla="*/ 78 w 78"/>
                  <a:gd name="T73" fmla="*/ 43 h 96"/>
                  <a:gd name="T74" fmla="*/ 66 w 78"/>
                  <a:gd name="T75" fmla="*/ 40 h 96"/>
                  <a:gd name="T76" fmla="*/ 60 w 78"/>
                  <a:gd name="T77" fmla="*/ 18 h 96"/>
                  <a:gd name="T78" fmla="*/ 40 w 78"/>
                  <a:gd name="T79" fmla="*/ 10 h 96"/>
                  <a:gd name="T80" fmla="*/ 28 w 78"/>
                  <a:gd name="T81" fmla="*/ 13 h 96"/>
                  <a:gd name="T82" fmla="*/ 20 w 78"/>
                  <a:gd name="T83" fmla="*/ 19 h 96"/>
                  <a:gd name="T84" fmla="*/ 14 w 78"/>
                  <a:gd name="T85" fmla="*/ 29 h 96"/>
                  <a:gd name="T86" fmla="*/ 12 w 78"/>
                  <a:gd name="T87" fmla="*/ 40 h 96"/>
                  <a:gd name="T88" fmla="*/ 66 w 78"/>
                  <a:gd name="T89" fmla="*/ 4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8" h="96">
                    <a:moveTo>
                      <a:pt x="78" y="43"/>
                    </a:moveTo>
                    <a:cubicBezTo>
                      <a:pt x="78" y="46"/>
                      <a:pt x="78" y="47"/>
                      <a:pt x="76" y="48"/>
                    </a:cubicBezTo>
                    <a:cubicBezTo>
                      <a:pt x="75" y="49"/>
                      <a:pt x="74" y="50"/>
                      <a:pt x="73" y="50"/>
                    </a:cubicBezTo>
                    <a:cubicBezTo>
                      <a:pt x="12" y="50"/>
                      <a:pt x="12" y="50"/>
                      <a:pt x="12" y="50"/>
                    </a:cubicBezTo>
                    <a:cubicBezTo>
                      <a:pt x="12" y="55"/>
                      <a:pt x="13" y="60"/>
                      <a:pt x="14" y="64"/>
                    </a:cubicBezTo>
                    <a:cubicBezTo>
                      <a:pt x="15" y="69"/>
                      <a:pt x="17" y="73"/>
                      <a:pt x="19" y="76"/>
                    </a:cubicBezTo>
                    <a:cubicBezTo>
                      <a:pt x="22" y="79"/>
                      <a:pt x="25" y="81"/>
                      <a:pt x="29" y="83"/>
                    </a:cubicBezTo>
                    <a:cubicBezTo>
                      <a:pt x="33" y="85"/>
                      <a:pt x="38" y="86"/>
                      <a:pt x="44" y="86"/>
                    </a:cubicBezTo>
                    <a:cubicBezTo>
                      <a:pt x="48" y="86"/>
                      <a:pt x="51" y="85"/>
                      <a:pt x="55" y="85"/>
                    </a:cubicBezTo>
                    <a:cubicBezTo>
                      <a:pt x="58" y="84"/>
                      <a:pt x="61" y="83"/>
                      <a:pt x="63" y="82"/>
                    </a:cubicBezTo>
                    <a:cubicBezTo>
                      <a:pt x="66" y="81"/>
                      <a:pt x="68" y="81"/>
                      <a:pt x="69" y="80"/>
                    </a:cubicBezTo>
                    <a:cubicBezTo>
                      <a:pt x="71" y="79"/>
                      <a:pt x="72" y="79"/>
                      <a:pt x="72" y="79"/>
                    </a:cubicBezTo>
                    <a:cubicBezTo>
                      <a:pt x="73" y="79"/>
                      <a:pt x="73" y="79"/>
                      <a:pt x="73" y="79"/>
                    </a:cubicBezTo>
                    <a:cubicBezTo>
                      <a:pt x="74" y="79"/>
                      <a:pt x="74" y="80"/>
                      <a:pt x="74" y="80"/>
                    </a:cubicBezTo>
                    <a:cubicBezTo>
                      <a:pt x="74" y="80"/>
                      <a:pt x="75" y="81"/>
                      <a:pt x="75" y="82"/>
                    </a:cubicBezTo>
                    <a:cubicBezTo>
                      <a:pt x="75" y="82"/>
                      <a:pt x="75" y="83"/>
                      <a:pt x="75" y="84"/>
                    </a:cubicBezTo>
                    <a:cubicBezTo>
                      <a:pt x="75" y="84"/>
                      <a:pt x="75" y="85"/>
                      <a:pt x="75" y="85"/>
                    </a:cubicBezTo>
                    <a:cubicBezTo>
                      <a:pt x="75" y="86"/>
                      <a:pt x="75" y="86"/>
                      <a:pt x="74" y="86"/>
                    </a:cubicBezTo>
                    <a:cubicBezTo>
                      <a:pt x="74" y="87"/>
                      <a:pt x="74" y="87"/>
                      <a:pt x="74" y="88"/>
                    </a:cubicBezTo>
                    <a:cubicBezTo>
                      <a:pt x="74" y="88"/>
                      <a:pt x="74" y="88"/>
                      <a:pt x="73" y="88"/>
                    </a:cubicBezTo>
                    <a:cubicBezTo>
                      <a:pt x="73" y="89"/>
                      <a:pt x="72" y="89"/>
                      <a:pt x="70" y="90"/>
                    </a:cubicBezTo>
                    <a:cubicBezTo>
                      <a:pt x="69" y="91"/>
                      <a:pt x="66" y="92"/>
                      <a:pt x="64" y="93"/>
                    </a:cubicBezTo>
                    <a:cubicBezTo>
                      <a:pt x="61" y="93"/>
                      <a:pt x="58" y="94"/>
                      <a:pt x="54" y="95"/>
                    </a:cubicBezTo>
                    <a:cubicBezTo>
                      <a:pt x="50" y="95"/>
                      <a:pt x="46" y="96"/>
                      <a:pt x="42" y="96"/>
                    </a:cubicBezTo>
                    <a:cubicBezTo>
                      <a:pt x="35" y="96"/>
                      <a:pt x="29" y="95"/>
                      <a:pt x="24" y="93"/>
                    </a:cubicBezTo>
                    <a:cubicBezTo>
                      <a:pt x="19" y="91"/>
                      <a:pt x="14" y="88"/>
                      <a:pt x="11" y="84"/>
                    </a:cubicBezTo>
                    <a:cubicBezTo>
                      <a:pt x="7" y="80"/>
                      <a:pt x="4" y="75"/>
                      <a:pt x="3" y="69"/>
                    </a:cubicBezTo>
                    <a:cubicBezTo>
                      <a:pt x="1" y="63"/>
                      <a:pt x="0" y="56"/>
                      <a:pt x="0" y="48"/>
                    </a:cubicBezTo>
                    <a:cubicBezTo>
                      <a:pt x="0" y="41"/>
                      <a:pt x="1" y="34"/>
                      <a:pt x="3" y="28"/>
                    </a:cubicBezTo>
                    <a:cubicBezTo>
                      <a:pt x="5" y="22"/>
                      <a:pt x="7" y="17"/>
                      <a:pt x="11" y="13"/>
                    </a:cubicBezTo>
                    <a:cubicBezTo>
                      <a:pt x="15" y="9"/>
                      <a:pt x="19" y="6"/>
                      <a:pt x="24" y="3"/>
                    </a:cubicBezTo>
                    <a:cubicBezTo>
                      <a:pt x="29" y="1"/>
                      <a:pt x="35" y="0"/>
                      <a:pt x="41" y="0"/>
                    </a:cubicBezTo>
                    <a:cubicBezTo>
                      <a:pt x="48" y="0"/>
                      <a:pt x="53" y="1"/>
                      <a:pt x="58" y="4"/>
                    </a:cubicBezTo>
                    <a:cubicBezTo>
                      <a:pt x="63" y="6"/>
                      <a:pt x="66" y="9"/>
                      <a:pt x="69" y="12"/>
                    </a:cubicBezTo>
                    <a:cubicBezTo>
                      <a:pt x="73" y="16"/>
                      <a:pt x="75" y="21"/>
                      <a:pt x="76" y="26"/>
                    </a:cubicBezTo>
                    <a:cubicBezTo>
                      <a:pt x="78" y="30"/>
                      <a:pt x="78" y="36"/>
                      <a:pt x="78" y="41"/>
                    </a:cubicBezTo>
                    <a:lnTo>
                      <a:pt x="78" y="43"/>
                    </a:lnTo>
                    <a:close/>
                    <a:moveTo>
                      <a:pt x="66" y="40"/>
                    </a:moveTo>
                    <a:cubicBezTo>
                      <a:pt x="66" y="31"/>
                      <a:pt x="64" y="23"/>
                      <a:pt x="60" y="18"/>
                    </a:cubicBezTo>
                    <a:cubicBezTo>
                      <a:pt x="55" y="13"/>
                      <a:pt x="49" y="10"/>
                      <a:pt x="40" y="10"/>
                    </a:cubicBezTo>
                    <a:cubicBezTo>
                      <a:pt x="36" y="10"/>
                      <a:pt x="32" y="11"/>
                      <a:pt x="28" y="13"/>
                    </a:cubicBezTo>
                    <a:cubicBezTo>
                      <a:pt x="25" y="14"/>
                      <a:pt x="22" y="17"/>
                      <a:pt x="20" y="19"/>
                    </a:cubicBezTo>
                    <a:cubicBezTo>
                      <a:pt x="18" y="22"/>
                      <a:pt x="16" y="25"/>
                      <a:pt x="14" y="29"/>
                    </a:cubicBezTo>
                    <a:cubicBezTo>
                      <a:pt x="13" y="32"/>
                      <a:pt x="13" y="36"/>
                      <a:pt x="12" y="40"/>
                    </a:cubicBezTo>
                    <a:lnTo>
                      <a:pt x="66" y="40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" name="Freeform 12"/>
              <p:cNvSpPr>
                <a:spLocks/>
              </p:cNvSpPr>
              <p:nvPr/>
            </p:nvSpPr>
            <p:spPr bwMode="auto">
              <a:xfrm>
                <a:off x="6313843" y="6375943"/>
                <a:ext cx="129762" cy="96242"/>
              </a:xfrm>
              <a:custGeom>
                <a:avLst/>
                <a:gdLst>
                  <a:gd name="T0" fmla="*/ 126 w 126"/>
                  <a:gd name="T1" fmla="*/ 93 h 95"/>
                  <a:gd name="T2" fmla="*/ 123 w 126"/>
                  <a:gd name="T3" fmla="*/ 95 h 95"/>
                  <a:gd name="T4" fmla="*/ 118 w 126"/>
                  <a:gd name="T5" fmla="*/ 95 h 95"/>
                  <a:gd name="T6" fmla="*/ 115 w 126"/>
                  <a:gd name="T7" fmla="*/ 93 h 95"/>
                  <a:gd name="T8" fmla="*/ 115 w 126"/>
                  <a:gd name="T9" fmla="*/ 38 h 95"/>
                  <a:gd name="T10" fmla="*/ 110 w 126"/>
                  <a:gd name="T11" fmla="*/ 18 h 95"/>
                  <a:gd name="T12" fmla="*/ 95 w 126"/>
                  <a:gd name="T13" fmla="*/ 10 h 95"/>
                  <a:gd name="T14" fmla="*/ 69 w 126"/>
                  <a:gd name="T15" fmla="*/ 29 h 95"/>
                  <a:gd name="T16" fmla="*/ 69 w 126"/>
                  <a:gd name="T17" fmla="*/ 93 h 95"/>
                  <a:gd name="T18" fmla="*/ 66 w 126"/>
                  <a:gd name="T19" fmla="*/ 95 h 95"/>
                  <a:gd name="T20" fmla="*/ 60 w 126"/>
                  <a:gd name="T21" fmla="*/ 95 h 95"/>
                  <a:gd name="T22" fmla="*/ 58 w 126"/>
                  <a:gd name="T23" fmla="*/ 93 h 95"/>
                  <a:gd name="T24" fmla="*/ 57 w 126"/>
                  <a:gd name="T25" fmla="*/ 38 h 95"/>
                  <a:gd name="T26" fmla="*/ 53 w 126"/>
                  <a:gd name="T27" fmla="*/ 18 h 95"/>
                  <a:gd name="T28" fmla="*/ 38 w 126"/>
                  <a:gd name="T29" fmla="*/ 10 h 95"/>
                  <a:gd name="T30" fmla="*/ 12 w 126"/>
                  <a:gd name="T31" fmla="*/ 29 h 95"/>
                  <a:gd name="T32" fmla="*/ 11 w 126"/>
                  <a:gd name="T33" fmla="*/ 93 h 95"/>
                  <a:gd name="T34" fmla="*/ 9 w 126"/>
                  <a:gd name="T35" fmla="*/ 95 h 95"/>
                  <a:gd name="T36" fmla="*/ 3 w 126"/>
                  <a:gd name="T37" fmla="*/ 95 h 95"/>
                  <a:gd name="T38" fmla="*/ 0 w 126"/>
                  <a:gd name="T39" fmla="*/ 93 h 95"/>
                  <a:gd name="T40" fmla="*/ 0 w 126"/>
                  <a:gd name="T41" fmla="*/ 4 h 95"/>
                  <a:gd name="T42" fmla="*/ 1 w 126"/>
                  <a:gd name="T43" fmla="*/ 2 h 95"/>
                  <a:gd name="T44" fmla="*/ 6 w 126"/>
                  <a:gd name="T45" fmla="*/ 1 h 95"/>
                  <a:gd name="T46" fmla="*/ 10 w 126"/>
                  <a:gd name="T47" fmla="*/ 2 h 95"/>
                  <a:gd name="T48" fmla="*/ 11 w 126"/>
                  <a:gd name="T49" fmla="*/ 4 h 95"/>
                  <a:gd name="T50" fmla="*/ 26 w 126"/>
                  <a:gd name="T51" fmla="*/ 4 h 95"/>
                  <a:gd name="T52" fmla="*/ 49 w 126"/>
                  <a:gd name="T53" fmla="*/ 2 h 95"/>
                  <a:gd name="T54" fmla="*/ 63 w 126"/>
                  <a:gd name="T55" fmla="*/ 11 h 95"/>
                  <a:gd name="T56" fmla="*/ 75 w 126"/>
                  <a:gd name="T57" fmla="*/ 10 h 95"/>
                  <a:gd name="T58" fmla="*/ 90 w 126"/>
                  <a:gd name="T59" fmla="*/ 1 h 95"/>
                  <a:gd name="T60" fmla="*/ 111 w 126"/>
                  <a:gd name="T61" fmla="*/ 3 h 95"/>
                  <a:gd name="T62" fmla="*/ 125 w 126"/>
                  <a:gd name="T63" fmla="*/ 23 h 95"/>
                  <a:gd name="T64" fmla="*/ 126 w 126"/>
                  <a:gd name="T65" fmla="*/ 9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6" h="95">
                    <a:moveTo>
                      <a:pt x="126" y="92"/>
                    </a:moveTo>
                    <a:cubicBezTo>
                      <a:pt x="126" y="93"/>
                      <a:pt x="126" y="93"/>
                      <a:pt x="126" y="93"/>
                    </a:cubicBezTo>
                    <a:cubicBezTo>
                      <a:pt x="126" y="94"/>
                      <a:pt x="126" y="94"/>
                      <a:pt x="125" y="94"/>
                    </a:cubicBezTo>
                    <a:cubicBezTo>
                      <a:pt x="125" y="94"/>
                      <a:pt x="124" y="94"/>
                      <a:pt x="123" y="95"/>
                    </a:cubicBezTo>
                    <a:cubicBezTo>
                      <a:pt x="123" y="95"/>
                      <a:pt x="122" y="95"/>
                      <a:pt x="121" y="95"/>
                    </a:cubicBezTo>
                    <a:cubicBezTo>
                      <a:pt x="119" y="95"/>
                      <a:pt x="118" y="95"/>
                      <a:pt x="118" y="95"/>
                    </a:cubicBezTo>
                    <a:cubicBezTo>
                      <a:pt x="117" y="94"/>
                      <a:pt x="116" y="94"/>
                      <a:pt x="116" y="94"/>
                    </a:cubicBezTo>
                    <a:cubicBezTo>
                      <a:pt x="115" y="94"/>
                      <a:pt x="115" y="94"/>
                      <a:pt x="115" y="93"/>
                    </a:cubicBezTo>
                    <a:cubicBezTo>
                      <a:pt x="115" y="93"/>
                      <a:pt x="115" y="93"/>
                      <a:pt x="115" y="92"/>
                    </a:cubicBezTo>
                    <a:cubicBezTo>
                      <a:pt x="115" y="38"/>
                      <a:pt x="115" y="38"/>
                      <a:pt x="115" y="38"/>
                    </a:cubicBezTo>
                    <a:cubicBezTo>
                      <a:pt x="115" y="34"/>
                      <a:pt x="114" y="30"/>
                      <a:pt x="114" y="26"/>
                    </a:cubicBezTo>
                    <a:cubicBezTo>
                      <a:pt x="113" y="23"/>
                      <a:pt x="112" y="20"/>
                      <a:pt x="110" y="18"/>
                    </a:cubicBezTo>
                    <a:cubicBezTo>
                      <a:pt x="109" y="15"/>
                      <a:pt x="106" y="13"/>
                      <a:pt x="104" y="12"/>
                    </a:cubicBezTo>
                    <a:cubicBezTo>
                      <a:pt x="102" y="11"/>
                      <a:pt x="99" y="10"/>
                      <a:pt x="95" y="10"/>
                    </a:cubicBezTo>
                    <a:cubicBezTo>
                      <a:pt x="91" y="10"/>
                      <a:pt x="87" y="12"/>
                      <a:pt x="83" y="15"/>
                    </a:cubicBezTo>
                    <a:cubicBezTo>
                      <a:pt x="79" y="18"/>
                      <a:pt x="74" y="23"/>
                      <a:pt x="69" y="29"/>
                    </a:cubicBezTo>
                    <a:cubicBezTo>
                      <a:pt x="69" y="92"/>
                      <a:pt x="69" y="92"/>
                      <a:pt x="69" y="92"/>
                    </a:cubicBezTo>
                    <a:cubicBezTo>
                      <a:pt x="69" y="93"/>
                      <a:pt x="69" y="93"/>
                      <a:pt x="69" y="93"/>
                    </a:cubicBezTo>
                    <a:cubicBezTo>
                      <a:pt x="69" y="94"/>
                      <a:pt x="68" y="94"/>
                      <a:pt x="68" y="94"/>
                    </a:cubicBezTo>
                    <a:cubicBezTo>
                      <a:pt x="67" y="94"/>
                      <a:pt x="67" y="94"/>
                      <a:pt x="66" y="95"/>
                    </a:cubicBezTo>
                    <a:cubicBezTo>
                      <a:pt x="65" y="95"/>
                      <a:pt x="64" y="95"/>
                      <a:pt x="63" y="95"/>
                    </a:cubicBezTo>
                    <a:cubicBezTo>
                      <a:pt x="62" y="95"/>
                      <a:pt x="61" y="95"/>
                      <a:pt x="60" y="95"/>
                    </a:cubicBezTo>
                    <a:cubicBezTo>
                      <a:pt x="60" y="94"/>
                      <a:pt x="59" y="94"/>
                      <a:pt x="59" y="94"/>
                    </a:cubicBezTo>
                    <a:cubicBezTo>
                      <a:pt x="58" y="94"/>
                      <a:pt x="58" y="94"/>
                      <a:pt x="58" y="93"/>
                    </a:cubicBezTo>
                    <a:cubicBezTo>
                      <a:pt x="58" y="93"/>
                      <a:pt x="57" y="93"/>
                      <a:pt x="57" y="92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7" y="34"/>
                      <a:pt x="57" y="30"/>
                      <a:pt x="56" y="26"/>
                    </a:cubicBezTo>
                    <a:cubicBezTo>
                      <a:pt x="56" y="23"/>
                      <a:pt x="54" y="20"/>
                      <a:pt x="53" y="18"/>
                    </a:cubicBezTo>
                    <a:cubicBezTo>
                      <a:pt x="51" y="15"/>
                      <a:pt x="49" y="13"/>
                      <a:pt x="47" y="12"/>
                    </a:cubicBezTo>
                    <a:cubicBezTo>
                      <a:pt x="44" y="11"/>
                      <a:pt x="41" y="10"/>
                      <a:pt x="38" y="10"/>
                    </a:cubicBezTo>
                    <a:cubicBezTo>
                      <a:pt x="34" y="10"/>
                      <a:pt x="30" y="12"/>
                      <a:pt x="25" y="15"/>
                    </a:cubicBezTo>
                    <a:cubicBezTo>
                      <a:pt x="21" y="18"/>
                      <a:pt x="17" y="23"/>
                      <a:pt x="12" y="29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12" y="93"/>
                      <a:pt x="12" y="93"/>
                      <a:pt x="11" y="93"/>
                    </a:cubicBezTo>
                    <a:cubicBezTo>
                      <a:pt x="11" y="94"/>
                      <a:pt x="11" y="94"/>
                      <a:pt x="10" y="94"/>
                    </a:cubicBezTo>
                    <a:cubicBezTo>
                      <a:pt x="10" y="94"/>
                      <a:pt x="9" y="94"/>
                      <a:pt x="9" y="95"/>
                    </a:cubicBezTo>
                    <a:cubicBezTo>
                      <a:pt x="8" y="95"/>
                      <a:pt x="7" y="95"/>
                      <a:pt x="6" y="95"/>
                    </a:cubicBezTo>
                    <a:cubicBezTo>
                      <a:pt x="5" y="95"/>
                      <a:pt x="4" y="95"/>
                      <a:pt x="3" y="95"/>
                    </a:cubicBezTo>
                    <a:cubicBezTo>
                      <a:pt x="2" y="94"/>
                      <a:pt x="2" y="94"/>
                      <a:pt x="1" y="94"/>
                    </a:cubicBezTo>
                    <a:cubicBezTo>
                      <a:pt x="1" y="94"/>
                      <a:pt x="0" y="94"/>
                      <a:pt x="0" y="93"/>
                    </a:cubicBezTo>
                    <a:cubicBezTo>
                      <a:pt x="0" y="93"/>
                      <a:pt x="0" y="93"/>
                      <a:pt x="0" y="9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3" y="1"/>
                    </a:cubicBezTo>
                    <a:cubicBezTo>
                      <a:pt x="4" y="1"/>
                      <a:pt x="5" y="1"/>
                      <a:pt x="6" y="1"/>
                    </a:cubicBezTo>
                    <a:cubicBezTo>
                      <a:pt x="7" y="1"/>
                      <a:pt x="8" y="1"/>
                      <a:pt x="8" y="1"/>
                    </a:cubicBezTo>
                    <a:cubicBezTo>
                      <a:pt x="9" y="2"/>
                      <a:pt x="10" y="2"/>
                      <a:pt x="10" y="2"/>
                    </a:cubicBezTo>
                    <a:cubicBezTo>
                      <a:pt x="10" y="2"/>
                      <a:pt x="11" y="2"/>
                      <a:pt x="11" y="3"/>
                    </a:cubicBezTo>
                    <a:cubicBezTo>
                      <a:pt x="11" y="3"/>
                      <a:pt x="11" y="3"/>
                      <a:pt x="11" y="4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6" y="11"/>
                      <a:pt x="21" y="7"/>
                      <a:pt x="26" y="4"/>
                    </a:cubicBezTo>
                    <a:cubicBezTo>
                      <a:pt x="30" y="1"/>
                      <a:pt x="35" y="0"/>
                      <a:pt x="39" y="0"/>
                    </a:cubicBezTo>
                    <a:cubicBezTo>
                      <a:pt x="43" y="0"/>
                      <a:pt x="46" y="1"/>
                      <a:pt x="49" y="2"/>
                    </a:cubicBezTo>
                    <a:cubicBezTo>
                      <a:pt x="52" y="2"/>
                      <a:pt x="55" y="4"/>
                      <a:pt x="57" y="5"/>
                    </a:cubicBezTo>
                    <a:cubicBezTo>
                      <a:pt x="59" y="7"/>
                      <a:pt x="61" y="9"/>
                      <a:pt x="63" y="11"/>
                    </a:cubicBezTo>
                    <a:cubicBezTo>
                      <a:pt x="64" y="13"/>
                      <a:pt x="65" y="16"/>
                      <a:pt x="66" y="18"/>
                    </a:cubicBezTo>
                    <a:cubicBezTo>
                      <a:pt x="69" y="15"/>
                      <a:pt x="72" y="12"/>
                      <a:pt x="75" y="10"/>
                    </a:cubicBezTo>
                    <a:cubicBezTo>
                      <a:pt x="78" y="7"/>
                      <a:pt x="80" y="6"/>
                      <a:pt x="83" y="4"/>
                    </a:cubicBezTo>
                    <a:cubicBezTo>
                      <a:pt x="85" y="3"/>
                      <a:pt x="88" y="2"/>
                      <a:pt x="90" y="1"/>
                    </a:cubicBezTo>
                    <a:cubicBezTo>
                      <a:pt x="92" y="1"/>
                      <a:pt x="94" y="0"/>
                      <a:pt x="97" y="0"/>
                    </a:cubicBezTo>
                    <a:cubicBezTo>
                      <a:pt x="102" y="0"/>
                      <a:pt x="107" y="1"/>
                      <a:pt x="111" y="3"/>
                    </a:cubicBezTo>
                    <a:cubicBezTo>
                      <a:pt x="115" y="5"/>
                      <a:pt x="118" y="8"/>
                      <a:pt x="120" y="11"/>
                    </a:cubicBezTo>
                    <a:cubicBezTo>
                      <a:pt x="122" y="14"/>
                      <a:pt x="124" y="18"/>
                      <a:pt x="125" y="23"/>
                    </a:cubicBezTo>
                    <a:cubicBezTo>
                      <a:pt x="126" y="27"/>
                      <a:pt x="126" y="32"/>
                      <a:pt x="126" y="37"/>
                    </a:cubicBezTo>
                    <a:lnTo>
                      <a:pt x="126" y="92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" name="Freeform 13"/>
              <p:cNvSpPr>
                <a:spLocks noEditPoints="1"/>
              </p:cNvSpPr>
              <p:nvPr/>
            </p:nvSpPr>
            <p:spPr bwMode="auto">
              <a:xfrm>
                <a:off x="6467342" y="6334031"/>
                <a:ext cx="77541" cy="138155"/>
              </a:xfrm>
              <a:custGeom>
                <a:avLst/>
                <a:gdLst>
                  <a:gd name="T0" fmla="*/ 77 w 77"/>
                  <a:gd name="T1" fmla="*/ 89 h 138"/>
                  <a:gd name="T2" fmla="*/ 75 w 77"/>
                  <a:gd name="T3" fmla="*/ 109 h 138"/>
                  <a:gd name="T4" fmla="*/ 67 w 77"/>
                  <a:gd name="T5" fmla="*/ 125 h 138"/>
                  <a:gd name="T6" fmla="*/ 55 w 77"/>
                  <a:gd name="T7" fmla="*/ 134 h 138"/>
                  <a:gd name="T8" fmla="*/ 39 w 77"/>
                  <a:gd name="T9" fmla="*/ 138 h 138"/>
                  <a:gd name="T10" fmla="*/ 31 w 77"/>
                  <a:gd name="T11" fmla="*/ 137 h 138"/>
                  <a:gd name="T12" fmla="*/ 25 w 77"/>
                  <a:gd name="T13" fmla="*/ 134 h 138"/>
                  <a:gd name="T14" fmla="*/ 18 w 77"/>
                  <a:gd name="T15" fmla="*/ 130 h 138"/>
                  <a:gd name="T16" fmla="*/ 10 w 77"/>
                  <a:gd name="T17" fmla="*/ 123 h 138"/>
                  <a:gd name="T18" fmla="*/ 10 w 77"/>
                  <a:gd name="T19" fmla="*/ 134 h 138"/>
                  <a:gd name="T20" fmla="*/ 10 w 77"/>
                  <a:gd name="T21" fmla="*/ 135 h 138"/>
                  <a:gd name="T22" fmla="*/ 9 w 77"/>
                  <a:gd name="T23" fmla="*/ 136 h 138"/>
                  <a:gd name="T24" fmla="*/ 7 w 77"/>
                  <a:gd name="T25" fmla="*/ 137 h 138"/>
                  <a:gd name="T26" fmla="*/ 5 w 77"/>
                  <a:gd name="T27" fmla="*/ 137 h 138"/>
                  <a:gd name="T28" fmla="*/ 2 w 77"/>
                  <a:gd name="T29" fmla="*/ 137 h 138"/>
                  <a:gd name="T30" fmla="*/ 1 w 77"/>
                  <a:gd name="T31" fmla="*/ 136 h 138"/>
                  <a:gd name="T32" fmla="*/ 0 w 77"/>
                  <a:gd name="T33" fmla="*/ 135 h 138"/>
                  <a:gd name="T34" fmla="*/ 0 w 77"/>
                  <a:gd name="T35" fmla="*/ 134 h 138"/>
                  <a:gd name="T36" fmla="*/ 0 w 77"/>
                  <a:gd name="T37" fmla="*/ 3 h 138"/>
                  <a:gd name="T38" fmla="*/ 0 w 77"/>
                  <a:gd name="T39" fmla="*/ 1 h 138"/>
                  <a:gd name="T40" fmla="*/ 1 w 77"/>
                  <a:gd name="T41" fmla="*/ 1 h 138"/>
                  <a:gd name="T42" fmla="*/ 3 w 77"/>
                  <a:gd name="T43" fmla="*/ 0 h 138"/>
                  <a:gd name="T44" fmla="*/ 5 w 77"/>
                  <a:gd name="T45" fmla="*/ 0 h 138"/>
                  <a:gd name="T46" fmla="*/ 8 w 77"/>
                  <a:gd name="T47" fmla="*/ 0 h 138"/>
                  <a:gd name="T48" fmla="*/ 10 w 77"/>
                  <a:gd name="T49" fmla="*/ 1 h 138"/>
                  <a:gd name="T50" fmla="*/ 11 w 77"/>
                  <a:gd name="T51" fmla="*/ 1 h 138"/>
                  <a:gd name="T52" fmla="*/ 11 w 77"/>
                  <a:gd name="T53" fmla="*/ 3 h 138"/>
                  <a:gd name="T54" fmla="*/ 11 w 77"/>
                  <a:gd name="T55" fmla="*/ 58 h 138"/>
                  <a:gd name="T56" fmla="*/ 19 w 77"/>
                  <a:gd name="T57" fmla="*/ 50 h 138"/>
                  <a:gd name="T58" fmla="*/ 27 w 77"/>
                  <a:gd name="T59" fmla="*/ 46 h 138"/>
                  <a:gd name="T60" fmla="*/ 34 w 77"/>
                  <a:gd name="T61" fmla="*/ 43 h 138"/>
                  <a:gd name="T62" fmla="*/ 41 w 77"/>
                  <a:gd name="T63" fmla="*/ 42 h 138"/>
                  <a:gd name="T64" fmla="*/ 58 w 77"/>
                  <a:gd name="T65" fmla="*/ 46 h 138"/>
                  <a:gd name="T66" fmla="*/ 69 w 77"/>
                  <a:gd name="T67" fmla="*/ 56 h 138"/>
                  <a:gd name="T68" fmla="*/ 75 w 77"/>
                  <a:gd name="T69" fmla="*/ 71 h 138"/>
                  <a:gd name="T70" fmla="*/ 77 w 77"/>
                  <a:gd name="T71" fmla="*/ 89 h 138"/>
                  <a:gd name="T72" fmla="*/ 65 w 77"/>
                  <a:gd name="T73" fmla="*/ 91 h 138"/>
                  <a:gd name="T74" fmla="*/ 64 w 77"/>
                  <a:gd name="T75" fmla="*/ 76 h 138"/>
                  <a:gd name="T76" fmla="*/ 60 w 77"/>
                  <a:gd name="T77" fmla="*/ 64 h 138"/>
                  <a:gd name="T78" fmla="*/ 52 w 77"/>
                  <a:gd name="T79" fmla="*/ 55 h 138"/>
                  <a:gd name="T80" fmla="*/ 40 w 77"/>
                  <a:gd name="T81" fmla="*/ 52 h 138"/>
                  <a:gd name="T82" fmla="*/ 34 w 77"/>
                  <a:gd name="T83" fmla="*/ 53 h 138"/>
                  <a:gd name="T84" fmla="*/ 27 w 77"/>
                  <a:gd name="T85" fmla="*/ 56 h 138"/>
                  <a:gd name="T86" fmla="*/ 19 w 77"/>
                  <a:gd name="T87" fmla="*/ 62 h 138"/>
                  <a:gd name="T88" fmla="*/ 11 w 77"/>
                  <a:gd name="T89" fmla="*/ 71 h 138"/>
                  <a:gd name="T90" fmla="*/ 11 w 77"/>
                  <a:gd name="T91" fmla="*/ 110 h 138"/>
                  <a:gd name="T92" fmla="*/ 26 w 77"/>
                  <a:gd name="T93" fmla="*/ 123 h 138"/>
                  <a:gd name="T94" fmla="*/ 40 w 77"/>
                  <a:gd name="T95" fmla="*/ 128 h 138"/>
                  <a:gd name="T96" fmla="*/ 51 w 77"/>
                  <a:gd name="T97" fmla="*/ 125 h 138"/>
                  <a:gd name="T98" fmla="*/ 59 w 77"/>
                  <a:gd name="T99" fmla="*/ 116 h 138"/>
                  <a:gd name="T100" fmla="*/ 63 w 77"/>
                  <a:gd name="T101" fmla="*/ 104 h 138"/>
                  <a:gd name="T102" fmla="*/ 65 w 77"/>
                  <a:gd name="T103" fmla="*/ 91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7" h="138">
                    <a:moveTo>
                      <a:pt x="77" y="89"/>
                    </a:moveTo>
                    <a:cubicBezTo>
                      <a:pt x="77" y="96"/>
                      <a:pt x="76" y="103"/>
                      <a:pt x="75" y="109"/>
                    </a:cubicBezTo>
                    <a:cubicBezTo>
                      <a:pt x="73" y="115"/>
                      <a:pt x="71" y="120"/>
                      <a:pt x="67" y="125"/>
                    </a:cubicBezTo>
                    <a:cubicBezTo>
                      <a:pt x="64" y="129"/>
                      <a:pt x="60" y="132"/>
                      <a:pt x="55" y="134"/>
                    </a:cubicBezTo>
                    <a:cubicBezTo>
                      <a:pt x="51" y="137"/>
                      <a:pt x="45" y="138"/>
                      <a:pt x="39" y="138"/>
                    </a:cubicBezTo>
                    <a:cubicBezTo>
                      <a:pt x="36" y="138"/>
                      <a:pt x="34" y="138"/>
                      <a:pt x="31" y="137"/>
                    </a:cubicBezTo>
                    <a:cubicBezTo>
                      <a:pt x="29" y="136"/>
                      <a:pt x="27" y="136"/>
                      <a:pt x="25" y="134"/>
                    </a:cubicBezTo>
                    <a:cubicBezTo>
                      <a:pt x="22" y="133"/>
                      <a:pt x="20" y="132"/>
                      <a:pt x="18" y="130"/>
                    </a:cubicBezTo>
                    <a:cubicBezTo>
                      <a:pt x="16" y="128"/>
                      <a:pt x="13" y="125"/>
                      <a:pt x="10" y="123"/>
                    </a:cubicBezTo>
                    <a:cubicBezTo>
                      <a:pt x="10" y="134"/>
                      <a:pt x="10" y="134"/>
                      <a:pt x="10" y="134"/>
                    </a:cubicBezTo>
                    <a:cubicBezTo>
                      <a:pt x="10" y="135"/>
                      <a:pt x="10" y="135"/>
                      <a:pt x="10" y="135"/>
                    </a:cubicBezTo>
                    <a:cubicBezTo>
                      <a:pt x="10" y="136"/>
                      <a:pt x="10" y="136"/>
                      <a:pt x="9" y="136"/>
                    </a:cubicBezTo>
                    <a:cubicBezTo>
                      <a:pt x="9" y="136"/>
                      <a:pt x="8" y="137"/>
                      <a:pt x="7" y="137"/>
                    </a:cubicBezTo>
                    <a:cubicBezTo>
                      <a:pt x="7" y="137"/>
                      <a:pt x="6" y="137"/>
                      <a:pt x="5" y="137"/>
                    </a:cubicBezTo>
                    <a:cubicBezTo>
                      <a:pt x="4" y="137"/>
                      <a:pt x="3" y="137"/>
                      <a:pt x="2" y="137"/>
                    </a:cubicBezTo>
                    <a:cubicBezTo>
                      <a:pt x="2" y="137"/>
                      <a:pt x="1" y="136"/>
                      <a:pt x="1" y="136"/>
                    </a:cubicBezTo>
                    <a:cubicBezTo>
                      <a:pt x="0" y="136"/>
                      <a:pt x="0" y="136"/>
                      <a:pt x="0" y="135"/>
                    </a:cubicBezTo>
                    <a:cubicBezTo>
                      <a:pt x="0" y="135"/>
                      <a:pt x="0" y="135"/>
                      <a:pt x="0" y="13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3" y="0"/>
                      <a:pt x="4" y="0"/>
                      <a:pt x="5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9" y="0"/>
                      <a:pt x="10" y="0"/>
                      <a:pt x="10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2"/>
                      <a:pt x="11" y="2"/>
                      <a:pt x="11" y="3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4" y="55"/>
                      <a:pt x="17" y="52"/>
                      <a:pt x="19" y="50"/>
                    </a:cubicBezTo>
                    <a:cubicBezTo>
                      <a:pt x="22" y="48"/>
                      <a:pt x="24" y="47"/>
                      <a:pt x="27" y="46"/>
                    </a:cubicBezTo>
                    <a:cubicBezTo>
                      <a:pt x="29" y="44"/>
                      <a:pt x="32" y="44"/>
                      <a:pt x="34" y="43"/>
                    </a:cubicBezTo>
                    <a:cubicBezTo>
                      <a:pt x="36" y="42"/>
                      <a:pt x="39" y="42"/>
                      <a:pt x="41" y="42"/>
                    </a:cubicBezTo>
                    <a:cubicBezTo>
                      <a:pt x="48" y="42"/>
                      <a:pt x="53" y="43"/>
                      <a:pt x="58" y="46"/>
                    </a:cubicBezTo>
                    <a:cubicBezTo>
                      <a:pt x="62" y="48"/>
                      <a:pt x="66" y="52"/>
                      <a:pt x="69" y="56"/>
                    </a:cubicBezTo>
                    <a:cubicBezTo>
                      <a:pt x="72" y="60"/>
                      <a:pt x="74" y="65"/>
                      <a:pt x="75" y="71"/>
                    </a:cubicBezTo>
                    <a:cubicBezTo>
                      <a:pt x="76" y="76"/>
                      <a:pt x="77" y="83"/>
                      <a:pt x="77" y="89"/>
                    </a:cubicBezTo>
                    <a:close/>
                    <a:moveTo>
                      <a:pt x="65" y="91"/>
                    </a:moveTo>
                    <a:cubicBezTo>
                      <a:pt x="65" y="86"/>
                      <a:pt x="64" y="81"/>
                      <a:pt x="64" y="76"/>
                    </a:cubicBezTo>
                    <a:cubicBezTo>
                      <a:pt x="63" y="72"/>
                      <a:pt x="62" y="68"/>
                      <a:pt x="60" y="64"/>
                    </a:cubicBezTo>
                    <a:cubicBezTo>
                      <a:pt x="58" y="61"/>
                      <a:pt x="55" y="58"/>
                      <a:pt x="52" y="55"/>
                    </a:cubicBezTo>
                    <a:cubicBezTo>
                      <a:pt x="49" y="53"/>
                      <a:pt x="45" y="52"/>
                      <a:pt x="40" y="52"/>
                    </a:cubicBezTo>
                    <a:cubicBezTo>
                      <a:pt x="38" y="52"/>
                      <a:pt x="36" y="53"/>
                      <a:pt x="34" y="53"/>
                    </a:cubicBezTo>
                    <a:cubicBezTo>
                      <a:pt x="31" y="54"/>
                      <a:pt x="29" y="55"/>
                      <a:pt x="27" y="56"/>
                    </a:cubicBezTo>
                    <a:cubicBezTo>
                      <a:pt x="24" y="58"/>
                      <a:pt x="22" y="60"/>
                      <a:pt x="19" y="62"/>
                    </a:cubicBezTo>
                    <a:cubicBezTo>
                      <a:pt x="17" y="65"/>
                      <a:pt x="14" y="68"/>
                      <a:pt x="11" y="71"/>
                    </a:cubicBezTo>
                    <a:cubicBezTo>
                      <a:pt x="11" y="110"/>
                      <a:pt x="11" y="110"/>
                      <a:pt x="11" y="110"/>
                    </a:cubicBezTo>
                    <a:cubicBezTo>
                      <a:pt x="16" y="115"/>
                      <a:pt x="21" y="120"/>
                      <a:pt x="26" y="123"/>
                    </a:cubicBezTo>
                    <a:cubicBezTo>
                      <a:pt x="30" y="126"/>
                      <a:pt x="35" y="128"/>
                      <a:pt x="40" y="128"/>
                    </a:cubicBezTo>
                    <a:cubicBezTo>
                      <a:pt x="44" y="128"/>
                      <a:pt x="48" y="127"/>
                      <a:pt x="51" y="125"/>
                    </a:cubicBezTo>
                    <a:cubicBezTo>
                      <a:pt x="54" y="122"/>
                      <a:pt x="57" y="120"/>
                      <a:pt x="59" y="116"/>
                    </a:cubicBezTo>
                    <a:cubicBezTo>
                      <a:pt x="61" y="113"/>
                      <a:pt x="63" y="109"/>
                      <a:pt x="63" y="104"/>
                    </a:cubicBezTo>
                    <a:cubicBezTo>
                      <a:pt x="64" y="100"/>
                      <a:pt x="65" y="95"/>
                      <a:pt x="65" y="91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" name="Freeform 14"/>
              <p:cNvSpPr>
                <a:spLocks noEditPoints="1"/>
              </p:cNvSpPr>
              <p:nvPr/>
            </p:nvSpPr>
            <p:spPr bwMode="auto">
              <a:xfrm>
                <a:off x="6555960" y="6375943"/>
                <a:ext cx="80706" cy="96242"/>
              </a:xfrm>
              <a:custGeom>
                <a:avLst/>
                <a:gdLst>
                  <a:gd name="T0" fmla="*/ 78 w 78"/>
                  <a:gd name="T1" fmla="*/ 43 h 96"/>
                  <a:gd name="T2" fmla="*/ 76 w 78"/>
                  <a:gd name="T3" fmla="*/ 48 h 96"/>
                  <a:gd name="T4" fmla="*/ 73 w 78"/>
                  <a:gd name="T5" fmla="*/ 50 h 96"/>
                  <a:gd name="T6" fmla="*/ 12 w 78"/>
                  <a:gd name="T7" fmla="*/ 50 h 96"/>
                  <a:gd name="T8" fmla="*/ 14 w 78"/>
                  <a:gd name="T9" fmla="*/ 64 h 96"/>
                  <a:gd name="T10" fmla="*/ 19 w 78"/>
                  <a:gd name="T11" fmla="*/ 76 h 96"/>
                  <a:gd name="T12" fmla="*/ 29 w 78"/>
                  <a:gd name="T13" fmla="*/ 83 h 96"/>
                  <a:gd name="T14" fmla="*/ 44 w 78"/>
                  <a:gd name="T15" fmla="*/ 86 h 96"/>
                  <a:gd name="T16" fmla="*/ 55 w 78"/>
                  <a:gd name="T17" fmla="*/ 85 h 96"/>
                  <a:gd name="T18" fmla="*/ 63 w 78"/>
                  <a:gd name="T19" fmla="*/ 82 h 96"/>
                  <a:gd name="T20" fmla="*/ 69 w 78"/>
                  <a:gd name="T21" fmla="*/ 80 h 96"/>
                  <a:gd name="T22" fmla="*/ 72 w 78"/>
                  <a:gd name="T23" fmla="*/ 79 h 96"/>
                  <a:gd name="T24" fmla="*/ 73 w 78"/>
                  <a:gd name="T25" fmla="*/ 79 h 96"/>
                  <a:gd name="T26" fmla="*/ 74 w 78"/>
                  <a:gd name="T27" fmla="*/ 80 h 96"/>
                  <a:gd name="T28" fmla="*/ 75 w 78"/>
                  <a:gd name="T29" fmla="*/ 82 h 96"/>
                  <a:gd name="T30" fmla="*/ 75 w 78"/>
                  <a:gd name="T31" fmla="*/ 84 h 96"/>
                  <a:gd name="T32" fmla="*/ 75 w 78"/>
                  <a:gd name="T33" fmla="*/ 85 h 96"/>
                  <a:gd name="T34" fmla="*/ 74 w 78"/>
                  <a:gd name="T35" fmla="*/ 86 h 96"/>
                  <a:gd name="T36" fmla="*/ 74 w 78"/>
                  <a:gd name="T37" fmla="*/ 88 h 96"/>
                  <a:gd name="T38" fmla="*/ 73 w 78"/>
                  <a:gd name="T39" fmla="*/ 88 h 96"/>
                  <a:gd name="T40" fmla="*/ 70 w 78"/>
                  <a:gd name="T41" fmla="*/ 90 h 96"/>
                  <a:gd name="T42" fmla="*/ 63 w 78"/>
                  <a:gd name="T43" fmla="*/ 93 h 96"/>
                  <a:gd name="T44" fmla="*/ 54 w 78"/>
                  <a:gd name="T45" fmla="*/ 95 h 96"/>
                  <a:gd name="T46" fmla="*/ 42 w 78"/>
                  <a:gd name="T47" fmla="*/ 96 h 96"/>
                  <a:gd name="T48" fmla="*/ 24 w 78"/>
                  <a:gd name="T49" fmla="*/ 93 h 96"/>
                  <a:gd name="T50" fmla="*/ 11 w 78"/>
                  <a:gd name="T51" fmla="*/ 84 h 96"/>
                  <a:gd name="T52" fmla="*/ 3 w 78"/>
                  <a:gd name="T53" fmla="*/ 69 h 96"/>
                  <a:gd name="T54" fmla="*/ 0 w 78"/>
                  <a:gd name="T55" fmla="*/ 48 h 96"/>
                  <a:gd name="T56" fmla="*/ 3 w 78"/>
                  <a:gd name="T57" fmla="*/ 28 h 96"/>
                  <a:gd name="T58" fmla="*/ 11 w 78"/>
                  <a:gd name="T59" fmla="*/ 13 h 96"/>
                  <a:gd name="T60" fmla="*/ 24 w 78"/>
                  <a:gd name="T61" fmla="*/ 3 h 96"/>
                  <a:gd name="T62" fmla="*/ 41 w 78"/>
                  <a:gd name="T63" fmla="*/ 0 h 96"/>
                  <a:gd name="T64" fmla="*/ 58 w 78"/>
                  <a:gd name="T65" fmla="*/ 4 h 96"/>
                  <a:gd name="T66" fmla="*/ 69 w 78"/>
                  <a:gd name="T67" fmla="*/ 12 h 96"/>
                  <a:gd name="T68" fmla="*/ 76 w 78"/>
                  <a:gd name="T69" fmla="*/ 26 h 96"/>
                  <a:gd name="T70" fmla="*/ 78 w 78"/>
                  <a:gd name="T71" fmla="*/ 41 h 96"/>
                  <a:gd name="T72" fmla="*/ 78 w 78"/>
                  <a:gd name="T73" fmla="*/ 43 h 96"/>
                  <a:gd name="T74" fmla="*/ 66 w 78"/>
                  <a:gd name="T75" fmla="*/ 40 h 96"/>
                  <a:gd name="T76" fmla="*/ 60 w 78"/>
                  <a:gd name="T77" fmla="*/ 18 h 96"/>
                  <a:gd name="T78" fmla="*/ 40 w 78"/>
                  <a:gd name="T79" fmla="*/ 10 h 96"/>
                  <a:gd name="T80" fmla="*/ 28 w 78"/>
                  <a:gd name="T81" fmla="*/ 13 h 96"/>
                  <a:gd name="T82" fmla="*/ 20 w 78"/>
                  <a:gd name="T83" fmla="*/ 19 h 96"/>
                  <a:gd name="T84" fmla="*/ 14 w 78"/>
                  <a:gd name="T85" fmla="*/ 29 h 96"/>
                  <a:gd name="T86" fmla="*/ 12 w 78"/>
                  <a:gd name="T87" fmla="*/ 40 h 96"/>
                  <a:gd name="T88" fmla="*/ 66 w 78"/>
                  <a:gd name="T89" fmla="*/ 4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8" h="96">
                    <a:moveTo>
                      <a:pt x="78" y="43"/>
                    </a:moveTo>
                    <a:cubicBezTo>
                      <a:pt x="78" y="46"/>
                      <a:pt x="78" y="47"/>
                      <a:pt x="76" y="48"/>
                    </a:cubicBezTo>
                    <a:cubicBezTo>
                      <a:pt x="75" y="49"/>
                      <a:pt x="74" y="50"/>
                      <a:pt x="73" y="50"/>
                    </a:cubicBezTo>
                    <a:cubicBezTo>
                      <a:pt x="12" y="50"/>
                      <a:pt x="12" y="50"/>
                      <a:pt x="12" y="50"/>
                    </a:cubicBezTo>
                    <a:cubicBezTo>
                      <a:pt x="12" y="55"/>
                      <a:pt x="13" y="60"/>
                      <a:pt x="14" y="64"/>
                    </a:cubicBezTo>
                    <a:cubicBezTo>
                      <a:pt x="15" y="69"/>
                      <a:pt x="17" y="73"/>
                      <a:pt x="19" y="76"/>
                    </a:cubicBezTo>
                    <a:cubicBezTo>
                      <a:pt x="22" y="79"/>
                      <a:pt x="25" y="81"/>
                      <a:pt x="29" y="83"/>
                    </a:cubicBezTo>
                    <a:cubicBezTo>
                      <a:pt x="33" y="85"/>
                      <a:pt x="38" y="86"/>
                      <a:pt x="44" y="86"/>
                    </a:cubicBezTo>
                    <a:cubicBezTo>
                      <a:pt x="48" y="86"/>
                      <a:pt x="51" y="85"/>
                      <a:pt x="55" y="85"/>
                    </a:cubicBezTo>
                    <a:cubicBezTo>
                      <a:pt x="58" y="84"/>
                      <a:pt x="61" y="83"/>
                      <a:pt x="63" y="82"/>
                    </a:cubicBezTo>
                    <a:cubicBezTo>
                      <a:pt x="66" y="81"/>
                      <a:pt x="67" y="81"/>
                      <a:pt x="69" y="80"/>
                    </a:cubicBezTo>
                    <a:cubicBezTo>
                      <a:pt x="71" y="79"/>
                      <a:pt x="72" y="79"/>
                      <a:pt x="72" y="79"/>
                    </a:cubicBezTo>
                    <a:cubicBezTo>
                      <a:pt x="73" y="79"/>
                      <a:pt x="73" y="79"/>
                      <a:pt x="73" y="79"/>
                    </a:cubicBezTo>
                    <a:cubicBezTo>
                      <a:pt x="74" y="79"/>
                      <a:pt x="74" y="80"/>
                      <a:pt x="74" y="80"/>
                    </a:cubicBezTo>
                    <a:cubicBezTo>
                      <a:pt x="74" y="80"/>
                      <a:pt x="74" y="81"/>
                      <a:pt x="75" y="82"/>
                    </a:cubicBezTo>
                    <a:cubicBezTo>
                      <a:pt x="75" y="82"/>
                      <a:pt x="75" y="83"/>
                      <a:pt x="75" y="84"/>
                    </a:cubicBezTo>
                    <a:cubicBezTo>
                      <a:pt x="75" y="84"/>
                      <a:pt x="75" y="85"/>
                      <a:pt x="75" y="85"/>
                    </a:cubicBezTo>
                    <a:cubicBezTo>
                      <a:pt x="75" y="86"/>
                      <a:pt x="74" y="86"/>
                      <a:pt x="74" y="86"/>
                    </a:cubicBezTo>
                    <a:cubicBezTo>
                      <a:pt x="74" y="87"/>
                      <a:pt x="74" y="87"/>
                      <a:pt x="74" y="88"/>
                    </a:cubicBezTo>
                    <a:cubicBezTo>
                      <a:pt x="74" y="88"/>
                      <a:pt x="73" y="88"/>
                      <a:pt x="73" y="88"/>
                    </a:cubicBezTo>
                    <a:cubicBezTo>
                      <a:pt x="73" y="89"/>
                      <a:pt x="72" y="89"/>
                      <a:pt x="70" y="90"/>
                    </a:cubicBezTo>
                    <a:cubicBezTo>
                      <a:pt x="68" y="91"/>
                      <a:pt x="66" y="92"/>
                      <a:pt x="63" y="93"/>
                    </a:cubicBezTo>
                    <a:cubicBezTo>
                      <a:pt x="61" y="93"/>
                      <a:pt x="58" y="94"/>
                      <a:pt x="54" y="95"/>
                    </a:cubicBezTo>
                    <a:cubicBezTo>
                      <a:pt x="50" y="95"/>
                      <a:pt x="46" y="96"/>
                      <a:pt x="42" y="96"/>
                    </a:cubicBezTo>
                    <a:cubicBezTo>
                      <a:pt x="35" y="96"/>
                      <a:pt x="29" y="95"/>
                      <a:pt x="24" y="93"/>
                    </a:cubicBezTo>
                    <a:cubicBezTo>
                      <a:pt x="19" y="91"/>
                      <a:pt x="14" y="88"/>
                      <a:pt x="11" y="84"/>
                    </a:cubicBezTo>
                    <a:cubicBezTo>
                      <a:pt x="7" y="80"/>
                      <a:pt x="4" y="75"/>
                      <a:pt x="3" y="69"/>
                    </a:cubicBezTo>
                    <a:cubicBezTo>
                      <a:pt x="1" y="63"/>
                      <a:pt x="0" y="56"/>
                      <a:pt x="0" y="48"/>
                    </a:cubicBezTo>
                    <a:cubicBezTo>
                      <a:pt x="0" y="41"/>
                      <a:pt x="1" y="34"/>
                      <a:pt x="3" y="28"/>
                    </a:cubicBezTo>
                    <a:cubicBezTo>
                      <a:pt x="5" y="22"/>
                      <a:pt x="7" y="17"/>
                      <a:pt x="11" y="13"/>
                    </a:cubicBezTo>
                    <a:cubicBezTo>
                      <a:pt x="14" y="9"/>
                      <a:pt x="19" y="6"/>
                      <a:pt x="24" y="3"/>
                    </a:cubicBezTo>
                    <a:cubicBezTo>
                      <a:pt x="29" y="1"/>
                      <a:pt x="35" y="0"/>
                      <a:pt x="41" y="0"/>
                    </a:cubicBezTo>
                    <a:cubicBezTo>
                      <a:pt x="47" y="0"/>
                      <a:pt x="53" y="1"/>
                      <a:pt x="58" y="4"/>
                    </a:cubicBezTo>
                    <a:cubicBezTo>
                      <a:pt x="62" y="6"/>
                      <a:pt x="66" y="9"/>
                      <a:pt x="69" y="12"/>
                    </a:cubicBezTo>
                    <a:cubicBezTo>
                      <a:pt x="72" y="16"/>
                      <a:pt x="75" y="21"/>
                      <a:pt x="76" y="26"/>
                    </a:cubicBezTo>
                    <a:cubicBezTo>
                      <a:pt x="77" y="30"/>
                      <a:pt x="78" y="36"/>
                      <a:pt x="78" y="41"/>
                    </a:cubicBezTo>
                    <a:lnTo>
                      <a:pt x="78" y="43"/>
                    </a:lnTo>
                    <a:close/>
                    <a:moveTo>
                      <a:pt x="66" y="40"/>
                    </a:moveTo>
                    <a:cubicBezTo>
                      <a:pt x="66" y="31"/>
                      <a:pt x="64" y="23"/>
                      <a:pt x="60" y="18"/>
                    </a:cubicBezTo>
                    <a:cubicBezTo>
                      <a:pt x="55" y="13"/>
                      <a:pt x="49" y="10"/>
                      <a:pt x="40" y="10"/>
                    </a:cubicBezTo>
                    <a:cubicBezTo>
                      <a:pt x="36" y="10"/>
                      <a:pt x="32" y="11"/>
                      <a:pt x="28" y="13"/>
                    </a:cubicBezTo>
                    <a:cubicBezTo>
                      <a:pt x="25" y="14"/>
                      <a:pt x="22" y="17"/>
                      <a:pt x="20" y="19"/>
                    </a:cubicBezTo>
                    <a:cubicBezTo>
                      <a:pt x="17" y="22"/>
                      <a:pt x="16" y="25"/>
                      <a:pt x="14" y="29"/>
                    </a:cubicBezTo>
                    <a:cubicBezTo>
                      <a:pt x="13" y="32"/>
                      <a:pt x="12" y="36"/>
                      <a:pt x="12" y="40"/>
                    </a:cubicBezTo>
                    <a:lnTo>
                      <a:pt x="66" y="40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" name="Freeform 15"/>
              <p:cNvSpPr>
                <a:spLocks/>
              </p:cNvSpPr>
              <p:nvPr/>
            </p:nvSpPr>
            <p:spPr bwMode="auto">
              <a:xfrm>
                <a:off x="6654072" y="6375943"/>
                <a:ext cx="49057" cy="96242"/>
              </a:xfrm>
              <a:custGeom>
                <a:avLst/>
                <a:gdLst>
                  <a:gd name="T0" fmla="*/ 49 w 49"/>
                  <a:gd name="T1" fmla="*/ 8 h 95"/>
                  <a:gd name="T2" fmla="*/ 49 w 49"/>
                  <a:gd name="T3" fmla="*/ 11 h 95"/>
                  <a:gd name="T4" fmla="*/ 49 w 49"/>
                  <a:gd name="T5" fmla="*/ 12 h 95"/>
                  <a:gd name="T6" fmla="*/ 48 w 49"/>
                  <a:gd name="T7" fmla="*/ 13 h 95"/>
                  <a:gd name="T8" fmla="*/ 47 w 49"/>
                  <a:gd name="T9" fmla="*/ 14 h 95"/>
                  <a:gd name="T10" fmla="*/ 45 w 49"/>
                  <a:gd name="T11" fmla="*/ 13 h 95"/>
                  <a:gd name="T12" fmla="*/ 42 w 49"/>
                  <a:gd name="T13" fmla="*/ 12 h 95"/>
                  <a:gd name="T14" fmla="*/ 39 w 49"/>
                  <a:gd name="T15" fmla="*/ 11 h 95"/>
                  <a:gd name="T16" fmla="*/ 35 w 49"/>
                  <a:gd name="T17" fmla="*/ 11 h 95"/>
                  <a:gd name="T18" fmla="*/ 30 w 49"/>
                  <a:gd name="T19" fmla="*/ 12 h 95"/>
                  <a:gd name="T20" fmla="*/ 24 w 49"/>
                  <a:gd name="T21" fmla="*/ 16 h 95"/>
                  <a:gd name="T22" fmla="*/ 18 w 49"/>
                  <a:gd name="T23" fmla="*/ 22 h 95"/>
                  <a:gd name="T24" fmla="*/ 12 w 49"/>
                  <a:gd name="T25" fmla="*/ 32 h 95"/>
                  <a:gd name="T26" fmla="*/ 12 w 49"/>
                  <a:gd name="T27" fmla="*/ 92 h 95"/>
                  <a:gd name="T28" fmla="*/ 11 w 49"/>
                  <a:gd name="T29" fmla="*/ 93 h 95"/>
                  <a:gd name="T30" fmla="*/ 10 w 49"/>
                  <a:gd name="T31" fmla="*/ 94 h 95"/>
                  <a:gd name="T32" fmla="*/ 9 w 49"/>
                  <a:gd name="T33" fmla="*/ 95 h 95"/>
                  <a:gd name="T34" fmla="*/ 6 w 49"/>
                  <a:gd name="T35" fmla="*/ 95 h 95"/>
                  <a:gd name="T36" fmla="*/ 3 w 49"/>
                  <a:gd name="T37" fmla="*/ 95 h 95"/>
                  <a:gd name="T38" fmla="*/ 1 w 49"/>
                  <a:gd name="T39" fmla="*/ 94 h 95"/>
                  <a:gd name="T40" fmla="*/ 0 w 49"/>
                  <a:gd name="T41" fmla="*/ 93 h 95"/>
                  <a:gd name="T42" fmla="*/ 0 w 49"/>
                  <a:gd name="T43" fmla="*/ 92 h 95"/>
                  <a:gd name="T44" fmla="*/ 0 w 49"/>
                  <a:gd name="T45" fmla="*/ 4 h 95"/>
                  <a:gd name="T46" fmla="*/ 0 w 49"/>
                  <a:gd name="T47" fmla="*/ 3 h 95"/>
                  <a:gd name="T48" fmla="*/ 1 w 49"/>
                  <a:gd name="T49" fmla="*/ 2 h 95"/>
                  <a:gd name="T50" fmla="*/ 3 w 49"/>
                  <a:gd name="T51" fmla="*/ 1 h 95"/>
                  <a:gd name="T52" fmla="*/ 6 w 49"/>
                  <a:gd name="T53" fmla="*/ 1 h 95"/>
                  <a:gd name="T54" fmla="*/ 8 w 49"/>
                  <a:gd name="T55" fmla="*/ 1 h 95"/>
                  <a:gd name="T56" fmla="*/ 10 w 49"/>
                  <a:gd name="T57" fmla="*/ 2 h 95"/>
                  <a:gd name="T58" fmla="*/ 11 w 49"/>
                  <a:gd name="T59" fmla="*/ 3 h 95"/>
                  <a:gd name="T60" fmla="*/ 11 w 49"/>
                  <a:gd name="T61" fmla="*/ 4 h 95"/>
                  <a:gd name="T62" fmla="*/ 11 w 49"/>
                  <a:gd name="T63" fmla="*/ 18 h 95"/>
                  <a:gd name="T64" fmla="*/ 18 w 49"/>
                  <a:gd name="T65" fmla="*/ 9 h 95"/>
                  <a:gd name="T66" fmla="*/ 24 w 49"/>
                  <a:gd name="T67" fmla="*/ 3 h 95"/>
                  <a:gd name="T68" fmla="*/ 30 w 49"/>
                  <a:gd name="T69" fmla="*/ 1 h 95"/>
                  <a:gd name="T70" fmla="*/ 36 w 49"/>
                  <a:gd name="T71" fmla="*/ 0 h 95"/>
                  <a:gd name="T72" fmla="*/ 39 w 49"/>
                  <a:gd name="T73" fmla="*/ 0 h 95"/>
                  <a:gd name="T74" fmla="*/ 42 w 49"/>
                  <a:gd name="T75" fmla="*/ 1 h 95"/>
                  <a:gd name="T76" fmla="*/ 46 w 49"/>
                  <a:gd name="T77" fmla="*/ 2 h 95"/>
                  <a:gd name="T78" fmla="*/ 48 w 49"/>
                  <a:gd name="T79" fmla="*/ 3 h 95"/>
                  <a:gd name="T80" fmla="*/ 49 w 49"/>
                  <a:gd name="T81" fmla="*/ 4 h 95"/>
                  <a:gd name="T82" fmla="*/ 49 w 49"/>
                  <a:gd name="T83" fmla="*/ 4 h 95"/>
                  <a:gd name="T84" fmla="*/ 49 w 49"/>
                  <a:gd name="T85" fmla="*/ 6 h 95"/>
                  <a:gd name="T86" fmla="*/ 49 w 49"/>
                  <a:gd name="T87" fmla="*/ 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9" h="95">
                    <a:moveTo>
                      <a:pt x="49" y="8"/>
                    </a:moveTo>
                    <a:cubicBezTo>
                      <a:pt x="49" y="9"/>
                      <a:pt x="49" y="10"/>
                      <a:pt x="49" y="11"/>
                    </a:cubicBezTo>
                    <a:cubicBezTo>
                      <a:pt x="49" y="11"/>
                      <a:pt x="49" y="12"/>
                      <a:pt x="49" y="12"/>
                    </a:cubicBezTo>
                    <a:cubicBezTo>
                      <a:pt x="49" y="13"/>
                      <a:pt x="48" y="13"/>
                      <a:pt x="48" y="13"/>
                    </a:cubicBezTo>
                    <a:cubicBezTo>
                      <a:pt x="48" y="14"/>
                      <a:pt x="48" y="14"/>
                      <a:pt x="47" y="14"/>
                    </a:cubicBezTo>
                    <a:cubicBezTo>
                      <a:pt x="47" y="14"/>
                      <a:pt x="46" y="14"/>
                      <a:pt x="45" y="13"/>
                    </a:cubicBezTo>
                    <a:cubicBezTo>
                      <a:pt x="44" y="13"/>
                      <a:pt x="43" y="13"/>
                      <a:pt x="42" y="12"/>
                    </a:cubicBezTo>
                    <a:cubicBezTo>
                      <a:pt x="41" y="12"/>
                      <a:pt x="40" y="12"/>
                      <a:pt x="39" y="11"/>
                    </a:cubicBezTo>
                    <a:cubicBezTo>
                      <a:pt x="38" y="11"/>
                      <a:pt x="36" y="11"/>
                      <a:pt x="35" y="11"/>
                    </a:cubicBezTo>
                    <a:cubicBezTo>
                      <a:pt x="33" y="11"/>
                      <a:pt x="31" y="11"/>
                      <a:pt x="30" y="12"/>
                    </a:cubicBezTo>
                    <a:cubicBezTo>
                      <a:pt x="28" y="13"/>
                      <a:pt x="26" y="14"/>
                      <a:pt x="24" y="16"/>
                    </a:cubicBezTo>
                    <a:cubicBezTo>
                      <a:pt x="22" y="17"/>
                      <a:pt x="20" y="20"/>
                      <a:pt x="18" y="22"/>
                    </a:cubicBezTo>
                    <a:cubicBezTo>
                      <a:pt x="16" y="25"/>
                      <a:pt x="14" y="28"/>
                      <a:pt x="12" y="32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12" y="93"/>
                      <a:pt x="12" y="93"/>
                      <a:pt x="11" y="93"/>
                    </a:cubicBezTo>
                    <a:cubicBezTo>
                      <a:pt x="11" y="94"/>
                      <a:pt x="11" y="94"/>
                      <a:pt x="10" y="94"/>
                    </a:cubicBezTo>
                    <a:cubicBezTo>
                      <a:pt x="10" y="94"/>
                      <a:pt x="9" y="94"/>
                      <a:pt x="9" y="95"/>
                    </a:cubicBezTo>
                    <a:cubicBezTo>
                      <a:pt x="8" y="95"/>
                      <a:pt x="7" y="95"/>
                      <a:pt x="6" y="95"/>
                    </a:cubicBezTo>
                    <a:cubicBezTo>
                      <a:pt x="5" y="95"/>
                      <a:pt x="4" y="95"/>
                      <a:pt x="3" y="95"/>
                    </a:cubicBezTo>
                    <a:cubicBezTo>
                      <a:pt x="2" y="94"/>
                      <a:pt x="2" y="94"/>
                      <a:pt x="1" y="94"/>
                    </a:cubicBezTo>
                    <a:cubicBezTo>
                      <a:pt x="1" y="94"/>
                      <a:pt x="0" y="94"/>
                      <a:pt x="0" y="93"/>
                    </a:cubicBezTo>
                    <a:cubicBezTo>
                      <a:pt x="0" y="93"/>
                      <a:pt x="0" y="93"/>
                      <a:pt x="0" y="9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3" y="1"/>
                    </a:cubicBezTo>
                    <a:cubicBezTo>
                      <a:pt x="4" y="1"/>
                      <a:pt x="4" y="1"/>
                      <a:pt x="6" y="1"/>
                    </a:cubicBezTo>
                    <a:cubicBezTo>
                      <a:pt x="7" y="1"/>
                      <a:pt x="8" y="1"/>
                      <a:pt x="8" y="1"/>
                    </a:cubicBezTo>
                    <a:cubicBezTo>
                      <a:pt x="9" y="2"/>
                      <a:pt x="10" y="2"/>
                      <a:pt x="10" y="2"/>
                    </a:cubicBezTo>
                    <a:cubicBezTo>
                      <a:pt x="10" y="2"/>
                      <a:pt x="11" y="2"/>
                      <a:pt x="11" y="3"/>
                    </a:cubicBezTo>
                    <a:cubicBezTo>
                      <a:pt x="11" y="3"/>
                      <a:pt x="11" y="3"/>
                      <a:pt x="11" y="4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4" y="14"/>
                      <a:pt x="16" y="11"/>
                      <a:pt x="18" y="9"/>
                    </a:cubicBezTo>
                    <a:cubicBezTo>
                      <a:pt x="20" y="7"/>
                      <a:pt x="22" y="5"/>
                      <a:pt x="24" y="3"/>
                    </a:cubicBezTo>
                    <a:cubicBezTo>
                      <a:pt x="26" y="2"/>
                      <a:pt x="28" y="1"/>
                      <a:pt x="30" y="1"/>
                    </a:cubicBezTo>
                    <a:cubicBezTo>
                      <a:pt x="32" y="0"/>
                      <a:pt x="34" y="0"/>
                      <a:pt x="36" y="0"/>
                    </a:cubicBezTo>
                    <a:cubicBezTo>
                      <a:pt x="37" y="0"/>
                      <a:pt x="38" y="0"/>
                      <a:pt x="39" y="0"/>
                    </a:cubicBezTo>
                    <a:cubicBezTo>
                      <a:pt x="40" y="0"/>
                      <a:pt x="41" y="1"/>
                      <a:pt x="42" y="1"/>
                    </a:cubicBezTo>
                    <a:cubicBezTo>
                      <a:pt x="44" y="1"/>
                      <a:pt x="45" y="1"/>
                      <a:pt x="46" y="2"/>
                    </a:cubicBezTo>
                    <a:cubicBezTo>
                      <a:pt x="47" y="2"/>
                      <a:pt x="47" y="3"/>
                      <a:pt x="48" y="3"/>
                    </a:cubicBezTo>
                    <a:cubicBezTo>
                      <a:pt x="48" y="3"/>
                      <a:pt x="48" y="3"/>
                      <a:pt x="49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5"/>
                      <a:pt x="49" y="5"/>
                      <a:pt x="49" y="6"/>
                    </a:cubicBezTo>
                    <a:cubicBezTo>
                      <a:pt x="49" y="7"/>
                      <a:pt x="49" y="7"/>
                      <a:pt x="49" y="8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" name="Freeform 16"/>
              <p:cNvSpPr>
                <a:spLocks/>
              </p:cNvSpPr>
              <p:nvPr/>
            </p:nvSpPr>
            <p:spPr bwMode="auto">
              <a:xfrm>
                <a:off x="6701546" y="6375943"/>
                <a:ext cx="61717" cy="96242"/>
              </a:xfrm>
              <a:custGeom>
                <a:avLst/>
                <a:gdLst>
                  <a:gd name="T0" fmla="*/ 60 w 60"/>
                  <a:gd name="T1" fmla="*/ 69 h 96"/>
                  <a:gd name="T2" fmla="*/ 58 w 60"/>
                  <a:gd name="T3" fmla="*/ 80 h 96"/>
                  <a:gd name="T4" fmla="*/ 51 w 60"/>
                  <a:gd name="T5" fmla="*/ 89 h 96"/>
                  <a:gd name="T6" fmla="*/ 41 w 60"/>
                  <a:gd name="T7" fmla="*/ 94 h 96"/>
                  <a:gd name="T8" fmla="*/ 27 w 60"/>
                  <a:gd name="T9" fmla="*/ 96 h 96"/>
                  <a:gd name="T10" fmla="*/ 19 w 60"/>
                  <a:gd name="T11" fmla="*/ 95 h 96"/>
                  <a:gd name="T12" fmla="*/ 11 w 60"/>
                  <a:gd name="T13" fmla="*/ 93 h 96"/>
                  <a:gd name="T14" fmla="*/ 6 w 60"/>
                  <a:gd name="T15" fmla="*/ 91 h 96"/>
                  <a:gd name="T16" fmla="*/ 2 w 60"/>
                  <a:gd name="T17" fmla="*/ 89 h 96"/>
                  <a:gd name="T18" fmla="*/ 1 w 60"/>
                  <a:gd name="T19" fmla="*/ 86 h 96"/>
                  <a:gd name="T20" fmla="*/ 0 w 60"/>
                  <a:gd name="T21" fmla="*/ 82 h 96"/>
                  <a:gd name="T22" fmla="*/ 0 w 60"/>
                  <a:gd name="T23" fmla="*/ 80 h 96"/>
                  <a:gd name="T24" fmla="*/ 1 w 60"/>
                  <a:gd name="T25" fmla="*/ 78 h 96"/>
                  <a:gd name="T26" fmla="*/ 2 w 60"/>
                  <a:gd name="T27" fmla="*/ 77 h 96"/>
                  <a:gd name="T28" fmla="*/ 3 w 60"/>
                  <a:gd name="T29" fmla="*/ 77 h 96"/>
                  <a:gd name="T30" fmla="*/ 6 w 60"/>
                  <a:gd name="T31" fmla="*/ 78 h 96"/>
                  <a:gd name="T32" fmla="*/ 11 w 60"/>
                  <a:gd name="T33" fmla="*/ 81 h 96"/>
                  <a:gd name="T34" fmla="*/ 18 w 60"/>
                  <a:gd name="T35" fmla="*/ 84 h 96"/>
                  <a:gd name="T36" fmla="*/ 28 w 60"/>
                  <a:gd name="T37" fmla="*/ 86 h 96"/>
                  <a:gd name="T38" fmla="*/ 36 w 60"/>
                  <a:gd name="T39" fmla="*/ 85 h 96"/>
                  <a:gd name="T40" fmla="*/ 43 w 60"/>
                  <a:gd name="T41" fmla="*/ 82 h 96"/>
                  <a:gd name="T42" fmla="*/ 47 w 60"/>
                  <a:gd name="T43" fmla="*/ 77 h 96"/>
                  <a:gd name="T44" fmla="*/ 49 w 60"/>
                  <a:gd name="T45" fmla="*/ 70 h 96"/>
                  <a:gd name="T46" fmla="*/ 47 w 60"/>
                  <a:gd name="T47" fmla="*/ 63 h 96"/>
                  <a:gd name="T48" fmla="*/ 42 w 60"/>
                  <a:gd name="T49" fmla="*/ 58 h 96"/>
                  <a:gd name="T50" fmla="*/ 34 w 60"/>
                  <a:gd name="T51" fmla="*/ 54 h 96"/>
                  <a:gd name="T52" fmla="*/ 26 w 60"/>
                  <a:gd name="T53" fmla="*/ 51 h 96"/>
                  <a:gd name="T54" fmla="*/ 18 w 60"/>
                  <a:gd name="T55" fmla="*/ 47 h 96"/>
                  <a:gd name="T56" fmla="*/ 10 w 60"/>
                  <a:gd name="T57" fmla="*/ 42 h 96"/>
                  <a:gd name="T58" fmla="*/ 5 w 60"/>
                  <a:gd name="T59" fmla="*/ 35 h 96"/>
                  <a:gd name="T60" fmla="*/ 3 w 60"/>
                  <a:gd name="T61" fmla="*/ 25 h 96"/>
                  <a:gd name="T62" fmla="*/ 5 w 60"/>
                  <a:gd name="T63" fmla="*/ 16 h 96"/>
                  <a:gd name="T64" fmla="*/ 10 w 60"/>
                  <a:gd name="T65" fmla="*/ 8 h 96"/>
                  <a:gd name="T66" fmla="*/ 20 w 60"/>
                  <a:gd name="T67" fmla="*/ 2 h 96"/>
                  <a:gd name="T68" fmla="*/ 33 w 60"/>
                  <a:gd name="T69" fmla="*/ 0 h 96"/>
                  <a:gd name="T70" fmla="*/ 40 w 60"/>
                  <a:gd name="T71" fmla="*/ 1 h 96"/>
                  <a:gd name="T72" fmla="*/ 46 w 60"/>
                  <a:gd name="T73" fmla="*/ 2 h 96"/>
                  <a:gd name="T74" fmla="*/ 51 w 60"/>
                  <a:gd name="T75" fmla="*/ 4 h 96"/>
                  <a:gd name="T76" fmla="*/ 54 w 60"/>
                  <a:gd name="T77" fmla="*/ 6 h 96"/>
                  <a:gd name="T78" fmla="*/ 55 w 60"/>
                  <a:gd name="T79" fmla="*/ 7 h 96"/>
                  <a:gd name="T80" fmla="*/ 56 w 60"/>
                  <a:gd name="T81" fmla="*/ 8 h 96"/>
                  <a:gd name="T82" fmla="*/ 56 w 60"/>
                  <a:gd name="T83" fmla="*/ 10 h 96"/>
                  <a:gd name="T84" fmla="*/ 56 w 60"/>
                  <a:gd name="T85" fmla="*/ 12 h 96"/>
                  <a:gd name="T86" fmla="*/ 56 w 60"/>
                  <a:gd name="T87" fmla="*/ 14 h 96"/>
                  <a:gd name="T88" fmla="*/ 55 w 60"/>
                  <a:gd name="T89" fmla="*/ 15 h 96"/>
                  <a:gd name="T90" fmla="*/ 55 w 60"/>
                  <a:gd name="T91" fmla="*/ 16 h 96"/>
                  <a:gd name="T92" fmla="*/ 54 w 60"/>
                  <a:gd name="T93" fmla="*/ 17 h 96"/>
                  <a:gd name="T94" fmla="*/ 51 w 60"/>
                  <a:gd name="T95" fmla="*/ 16 h 96"/>
                  <a:gd name="T96" fmla="*/ 47 w 60"/>
                  <a:gd name="T97" fmla="*/ 13 h 96"/>
                  <a:gd name="T98" fmla="*/ 41 w 60"/>
                  <a:gd name="T99" fmla="*/ 11 h 96"/>
                  <a:gd name="T100" fmla="*/ 33 w 60"/>
                  <a:gd name="T101" fmla="*/ 10 h 96"/>
                  <a:gd name="T102" fmla="*/ 25 w 60"/>
                  <a:gd name="T103" fmla="*/ 11 h 96"/>
                  <a:gd name="T104" fmla="*/ 19 w 60"/>
                  <a:gd name="T105" fmla="*/ 14 h 96"/>
                  <a:gd name="T106" fmla="*/ 16 w 60"/>
                  <a:gd name="T107" fmla="*/ 19 h 96"/>
                  <a:gd name="T108" fmla="*/ 15 w 60"/>
                  <a:gd name="T109" fmla="*/ 24 h 96"/>
                  <a:gd name="T110" fmla="*/ 16 w 60"/>
                  <a:gd name="T111" fmla="*/ 32 h 96"/>
                  <a:gd name="T112" fmla="*/ 22 w 60"/>
                  <a:gd name="T113" fmla="*/ 37 h 96"/>
                  <a:gd name="T114" fmla="*/ 29 w 60"/>
                  <a:gd name="T115" fmla="*/ 41 h 96"/>
                  <a:gd name="T116" fmla="*/ 37 w 60"/>
                  <a:gd name="T117" fmla="*/ 44 h 96"/>
                  <a:gd name="T118" fmla="*/ 46 w 60"/>
                  <a:gd name="T119" fmla="*/ 48 h 96"/>
                  <a:gd name="T120" fmla="*/ 53 w 60"/>
                  <a:gd name="T121" fmla="*/ 52 h 96"/>
                  <a:gd name="T122" fmla="*/ 58 w 60"/>
                  <a:gd name="T123" fmla="*/ 59 h 96"/>
                  <a:gd name="T124" fmla="*/ 60 w 60"/>
                  <a:gd name="T125" fmla="*/ 6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0" h="96">
                    <a:moveTo>
                      <a:pt x="60" y="69"/>
                    </a:moveTo>
                    <a:cubicBezTo>
                      <a:pt x="60" y="73"/>
                      <a:pt x="59" y="77"/>
                      <a:pt x="58" y="80"/>
                    </a:cubicBezTo>
                    <a:cubicBezTo>
                      <a:pt x="56" y="83"/>
                      <a:pt x="54" y="86"/>
                      <a:pt x="51" y="89"/>
                    </a:cubicBezTo>
                    <a:cubicBezTo>
                      <a:pt x="48" y="91"/>
                      <a:pt x="45" y="93"/>
                      <a:pt x="41" y="94"/>
                    </a:cubicBezTo>
                    <a:cubicBezTo>
                      <a:pt x="37" y="95"/>
                      <a:pt x="32" y="96"/>
                      <a:pt x="27" y="96"/>
                    </a:cubicBezTo>
                    <a:cubicBezTo>
                      <a:pt x="24" y="96"/>
                      <a:pt x="21" y="96"/>
                      <a:pt x="19" y="95"/>
                    </a:cubicBezTo>
                    <a:cubicBezTo>
                      <a:pt x="16" y="95"/>
                      <a:pt x="13" y="94"/>
                      <a:pt x="11" y="93"/>
                    </a:cubicBezTo>
                    <a:cubicBezTo>
                      <a:pt x="9" y="92"/>
                      <a:pt x="7" y="92"/>
                      <a:pt x="6" y="91"/>
                    </a:cubicBezTo>
                    <a:cubicBezTo>
                      <a:pt x="4" y="90"/>
                      <a:pt x="3" y="89"/>
                      <a:pt x="2" y="89"/>
                    </a:cubicBezTo>
                    <a:cubicBezTo>
                      <a:pt x="1" y="88"/>
                      <a:pt x="1" y="87"/>
                      <a:pt x="1" y="86"/>
                    </a:cubicBezTo>
                    <a:cubicBezTo>
                      <a:pt x="0" y="85"/>
                      <a:pt x="0" y="84"/>
                      <a:pt x="0" y="82"/>
                    </a:cubicBezTo>
                    <a:cubicBezTo>
                      <a:pt x="0" y="81"/>
                      <a:pt x="0" y="81"/>
                      <a:pt x="0" y="80"/>
                    </a:cubicBezTo>
                    <a:cubicBezTo>
                      <a:pt x="0" y="79"/>
                      <a:pt x="1" y="79"/>
                      <a:pt x="1" y="78"/>
                    </a:cubicBezTo>
                    <a:cubicBezTo>
                      <a:pt x="1" y="78"/>
                      <a:pt x="1" y="78"/>
                      <a:pt x="2" y="77"/>
                    </a:cubicBezTo>
                    <a:cubicBezTo>
                      <a:pt x="2" y="77"/>
                      <a:pt x="2" y="77"/>
                      <a:pt x="3" y="77"/>
                    </a:cubicBezTo>
                    <a:cubicBezTo>
                      <a:pt x="3" y="77"/>
                      <a:pt x="4" y="77"/>
                      <a:pt x="6" y="78"/>
                    </a:cubicBezTo>
                    <a:cubicBezTo>
                      <a:pt x="7" y="79"/>
                      <a:pt x="9" y="80"/>
                      <a:pt x="11" y="81"/>
                    </a:cubicBezTo>
                    <a:cubicBezTo>
                      <a:pt x="13" y="82"/>
                      <a:pt x="15" y="83"/>
                      <a:pt x="18" y="84"/>
                    </a:cubicBezTo>
                    <a:cubicBezTo>
                      <a:pt x="21" y="85"/>
                      <a:pt x="24" y="86"/>
                      <a:pt x="28" y="86"/>
                    </a:cubicBezTo>
                    <a:cubicBezTo>
                      <a:pt x="31" y="86"/>
                      <a:pt x="34" y="85"/>
                      <a:pt x="36" y="85"/>
                    </a:cubicBezTo>
                    <a:cubicBezTo>
                      <a:pt x="39" y="84"/>
                      <a:pt x="41" y="83"/>
                      <a:pt x="43" y="82"/>
                    </a:cubicBezTo>
                    <a:cubicBezTo>
                      <a:pt x="45" y="80"/>
                      <a:pt x="46" y="79"/>
                      <a:pt x="47" y="77"/>
                    </a:cubicBezTo>
                    <a:cubicBezTo>
                      <a:pt x="48" y="75"/>
                      <a:pt x="49" y="72"/>
                      <a:pt x="49" y="70"/>
                    </a:cubicBezTo>
                    <a:cubicBezTo>
                      <a:pt x="49" y="67"/>
                      <a:pt x="48" y="65"/>
                      <a:pt x="47" y="63"/>
                    </a:cubicBezTo>
                    <a:cubicBezTo>
                      <a:pt x="45" y="61"/>
                      <a:pt x="44" y="59"/>
                      <a:pt x="42" y="58"/>
                    </a:cubicBezTo>
                    <a:cubicBezTo>
                      <a:pt x="39" y="56"/>
                      <a:pt x="37" y="55"/>
                      <a:pt x="34" y="54"/>
                    </a:cubicBezTo>
                    <a:cubicBezTo>
                      <a:pt x="32" y="53"/>
                      <a:pt x="29" y="52"/>
                      <a:pt x="26" y="51"/>
                    </a:cubicBezTo>
                    <a:cubicBezTo>
                      <a:pt x="23" y="50"/>
                      <a:pt x="20" y="48"/>
                      <a:pt x="18" y="47"/>
                    </a:cubicBezTo>
                    <a:cubicBezTo>
                      <a:pt x="15" y="46"/>
                      <a:pt x="12" y="44"/>
                      <a:pt x="10" y="42"/>
                    </a:cubicBezTo>
                    <a:cubicBezTo>
                      <a:pt x="8" y="40"/>
                      <a:pt x="7" y="38"/>
                      <a:pt x="5" y="35"/>
                    </a:cubicBezTo>
                    <a:cubicBezTo>
                      <a:pt x="4" y="32"/>
                      <a:pt x="3" y="29"/>
                      <a:pt x="3" y="25"/>
                    </a:cubicBezTo>
                    <a:cubicBezTo>
                      <a:pt x="3" y="22"/>
                      <a:pt x="4" y="19"/>
                      <a:pt x="5" y="16"/>
                    </a:cubicBezTo>
                    <a:cubicBezTo>
                      <a:pt x="6" y="13"/>
                      <a:pt x="8" y="10"/>
                      <a:pt x="10" y="8"/>
                    </a:cubicBezTo>
                    <a:cubicBezTo>
                      <a:pt x="13" y="6"/>
                      <a:pt x="16" y="4"/>
                      <a:pt x="20" y="2"/>
                    </a:cubicBezTo>
                    <a:cubicBezTo>
                      <a:pt x="24" y="1"/>
                      <a:pt x="28" y="0"/>
                      <a:pt x="33" y="0"/>
                    </a:cubicBezTo>
                    <a:cubicBezTo>
                      <a:pt x="36" y="0"/>
                      <a:pt x="38" y="0"/>
                      <a:pt x="40" y="1"/>
                    </a:cubicBezTo>
                    <a:cubicBezTo>
                      <a:pt x="42" y="1"/>
                      <a:pt x="44" y="2"/>
                      <a:pt x="46" y="2"/>
                    </a:cubicBezTo>
                    <a:cubicBezTo>
                      <a:pt x="48" y="3"/>
                      <a:pt x="49" y="3"/>
                      <a:pt x="51" y="4"/>
                    </a:cubicBezTo>
                    <a:cubicBezTo>
                      <a:pt x="52" y="5"/>
                      <a:pt x="53" y="5"/>
                      <a:pt x="54" y="6"/>
                    </a:cubicBezTo>
                    <a:cubicBezTo>
                      <a:pt x="54" y="6"/>
                      <a:pt x="55" y="7"/>
                      <a:pt x="55" y="7"/>
                    </a:cubicBezTo>
                    <a:cubicBezTo>
                      <a:pt x="55" y="8"/>
                      <a:pt x="55" y="8"/>
                      <a:pt x="56" y="8"/>
                    </a:cubicBezTo>
                    <a:cubicBezTo>
                      <a:pt x="56" y="9"/>
                      <a:pt x="56" y="9"/>
                      <a:pt x="56" y="10"/>
                    </a:cubicBezTo>
                    <a:cubicBezTo>
                      <a:pt x="56" y="10"/>
                      <a:pt x="56" y="11"/>
                      <a:pt x="56" y="12"/>
                    </a:cubicBezTo>
                    <a:cubicBezTo>
                      <a:pt x="56" y="13"/>
                      <a:pt x="56" y="13"/>
                      <a:pt x="56" y="14"/>
                    </a:cubicBezTo>
                    <a:cubicBezTo>
                      <a:pt x="56" y="14"/>
                      <a:pt x="55" y="15"/>
                      <a:pt x="55" y="15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2" y="16"/>
                      <a:pt x="51" y="16"/>
                    </a:cubicBezTo>
                    <a:cubicBezTo>
                      <a:pt x="50" y="15"/>
                      <a:pt x="49" y="14"/>
                      <a:pt x="47" y="13"/>
                    </a:cubicBezTo>
                    <a:cubicBezTo>
                      <a:pt x="45" y="13"/>
                      <a:pt x="43" y="12"/>
                      <a:pt x="41" y="11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0" y="10"/>
                      <a:pt x="27" y="10"/>
                      <a:pt x="25" y="11"/>
                    </a:cubicBezTo>
                    <a:cubicBezTo>
                      <a:pt x="22" y="12"/>
                      <a:pt x="21" y="13"/>
                      <a:pt x="19" y="14"/>
                    </a:cubicBezTo>
                    <a:cubicBezTo>
                      <a:pt x="18" y="15"/>
                      <a:pt x="16" y="17"/>
                      <a:pt x="16" y="19"/>
                    </a:cubicBezTo>
                    <a:cubicBezTo>
                      <a:pt x="15" y="20"/>
                      <a:pt x="15" y="22"/>
                      <a:pt x="15" y="24"/>
                    </a:cubicBezTo>
                    <a:cubicBezTo>
                      <a:pt x="15" y="27"/>
                      <a:pt x="15" y="30"/>
                      <a:pt x="16" y="32"/>
                    </a:cubicBezTo>
                    <a:cubicBezTo>
                      <a:pt x="18" y="34"/>
                      <a:pt x="20" y="35"/>
                      <a:pt x="22" y="37"/>
                    </a:cubicBezTo>
                    <a:cubicBezTo>
                      <a:pt x="24" y="38"/>
                      <a:pt x="26" y="39"/>
                      <a:pt x="29" y="41"/>
                    </a:cubicBezTo>
                    <a:cubicBezTo>
                      <a:pt x="32" y="42"/>
                      <a:pt x="35" y="43"/>
                      <a:pt x="37" y="44"/>
                    </a:cubicBezTo>
                    <a:cubicBezTo>
                      <a:pt x="40" y="45"/>
                      <a:pt x="43" y="46"/>
                      <a:pt x="46" y="48"/>
                    </a:cubicBezTo>
                    <a:cubicBezTo>
                      <a:pt x="49" y="49"/>
                      <a:pt x="51" y="50"/>
                      <a:pt x="53" y="52"/>
                    </a:cubicBezTo>
                    <a:cubicBezTo>
                      <a:pt x="55" y="54"/>
                      <a:pt x="57" y="57"/>
                      <a:pt x="58" y="59"/>
                    </a:cubicBezTo>
                    <a:cubicBezTo>
                      <a:pt x="60" y="62"/>
                      <a:pt x="60" y="65"/>
                      <a:pt x="60" y="69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" name="Freeform 17"/>
              <p:cNvSpPr>
                <a:spLocks/>
              </p:cNvSpPr>
              <p:nvPr/>
            </p:nvSpPr>
            <p:spPr bwMode="auto">
              <a:xfrm>
                <a:off x="5432410" y="6166383"/>
                <a:ext cx="136092" cy="153678"/>
              </a:xfrm>
              <a:custGeom>
                <a:avLst/>
                <a:gdLst>
                  <a:gd name="T0" fmla="*/ 86 w 86"/>
                  <a:gd name="T1" fmla="*/ 99 h 99"/>
                  <a:gd name="T2" fmla="*/ 86 w 86"/>
                  <a:gd name="T3" fmla="*/ 0 h 99"/>
                  <a:gd name="T4" fmla="*/ 0 w 86"/>
                  <a:gd name="T5" fmla="*/ 50 h 99"/>
                  <a:gd name="T6" fmla="*/ 86 w 86"/>
                  <a:gd name="T7" fmla="*/ 9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6" h="99">
                    <a:moveTo>
                      <a:pt x="86" y="99"/>
                    </a:moveTo>
                    <a:lnTo>
                      <a:pt x="86" y="0"/>
                    </a:lnTo>
                    <a:lnTo>
                      <a:pt x="0" y="50"/>
                    </a:lnTo>
                    <a:lnTo>
                      <a:pt x="86" y="99"/>
                    </a:lnTo>
                    <a:close/>
                  </a:path>
                </a:pathLst>
              </a:custGeom>
              <a:solidFill>
                <a:srgbClr val="55B3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" name="Freeform 18"/>
              <p:cNvSpPr>
                <a:spLocks/>
              </p:cNvSpPr>
              <p:nvPr/>
            </p:nvSpPr>
            <p:spPr bwMode="auto">
              <a:xfrm>
                <a:off x="5432410" y="6166383"/>
                <a:ext cx="136092" cy="153678"/>
              </a:xfrm>
              <a:custGeom>
                <a:avLst/>
                <a:gdLst>
                  <a:gd name="T0" fmla="*/ 86 w 86"/>
                  <a:gd name="T1" fmla="*/ 99 h 99"/>
                  <a:gd name="T2" fmla="*/ 86 w 86"/>
                  <a:gd name="T3" fmla="*/ 0 h 99"/>
                  <a:gd name="T4" fmla="*/ 0 w 86"/>
                  <a:gd name="T5" fmla="*/ 5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6" h="99">
                    <a:moveTo>
                      <a:pt x="86" y="99"/>
                    </a:moveTo>
                    <a:lnTo>
                      <a:pt x="86" y="0"/>
                    </a:lnTo>
                    <a:lnTo>
                      <a:pt x="0" y="5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" name="Freeform 19"/>
              <p:cNvSpPr>
                <a:spLocks/>
              </p:cNvSpPr>
              <p:nvPr/>
            </p:nvSpPr>
            <p:spPr bwMode="auto">
              <a:xfrm>
                <a:off x="5427663" y="6259521"/>
                <a:ext cx="136092" cy="152125"/>
              </a:xfrm>
              <a:custGeom>
                <a:avLst/>
                <a:gdLst>
                  <a:gd name="T0" fmla="*/ 0 w 86"/>
                  <a:gd name="T1" fmla="*/ 0 h 98"/>
                  <a:gd name="T2" fmla="*/ 0 w 86"/>
                  <a:gd name="T3" fmla="*/ 98 h 98"/>
                  <a:gd name="T4" fmla="*/ 86 w 86"/>
                  <a:gd name="T5" fmla="*/ 48 h 98"/>
                  <a:gd name="T6" fmla="*/ 86 w 86"/>
                  <a:gd name="T7" fmla="*/ 48 h 98"/>
                  <a:gd name="T8" fmla="*/ 0 w 86"/>
                  <a:gd name="T9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98">
                    <a:moveTo>
                      <a:pt x="0" y="0"/>
                    </a:moveTo>
                    <a:lnTo>
                      <a:pt x="0" y="98"/>
                    </a:lnTo>
                    <a:lnTo>
                      <a:pt x="86" y="48"/>
                    </a:lnTo>
                    <a:lnTo>
                      <a:pt x="86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39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8" name="Freeform 20"/>
              <p:cNvSpPr>
                <a:spLocks/>
              </p:cNvSpPr>
              <p:nvPr/>
            </p:nvSpPr>
            <p:spPr bwMode="auto">
              <a:xfrm>
                <a:off x="5432410" y="6349554"/>
                <a:ext cx="136092" cy="153678"/>
              </a:xfrm>
              <a:custGeom>
                <a:avLst/>
                <a:gdLst>
                  <a:gd name="T0" fmla="*/ 86 w 86"/>
                  <a:gd name="T1" fmla="*/ 99 h 99"/>
                  <a:gd name="T2" fmla="*/ 86 w 86"/>
                  <a:gd name="T3" fmla="*/ 0 h 99"/>
                  <a:gd name="T4" fmla="*/ 0 w 86"/>
                  <a:gd name="T5" fmla="*/ 50 h 99"/>
                  <a:gd name="T6" fmla="*/ 86 w 86"/>
                  <a:gd name="T7" fmla="*/ 9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6" h="99">
                    <a:moveTo>
                      <a:pt x="86" y="99"/>
                    </a:moveTo>
                    <a:lnTo>
                      <a:pt x="86" y="0"/>
                    </a:lnTo>
                    <a:lnTo>
                      <a:pt x="0" y="50"/>
                    </a:lnTo>
                    <a:lnTo>
                      <a:pt x="86" y="99"/>
                    </a:lnTo>
                    <a:close/>
                  </a:path>
                </a:pathLst>
              </a:custGeom>
              <a:solidFill>
                <a:srgbClr val="E83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9" name="Freeform 21"/>
              <p:cNvSpPr>
                <a:spLocks/>
              </p:cNvSpPr>
              <p:nvPr/>
            </p:nvSpPr>
            <p:spPr bwMode="auto">
              <a:xfrm>
                <a:off x="5582745" y="6166383"/>
                <a:ext cx="136092" cy="153678"/>
              </a:xfrm>
              <a:custGeom>
                <a:avLst/>
                <a:gdLst>
                  <a:gd name="T0" fmla="*/ 86 w 86"/>
                  <a:gd name="T1" fmla="*/ 50 h 99"/>
                  <a:gd name="T2" fmla="*/ 0 w 86"/>
                  <a:gd name="T3" fmla="*/ 0 h 99"/>
                  <a:gd name="T4" fmla="*/ 0 w 86"/>
                  <a:gd name="T5" fmla="*/ 99 h 99"/>
                  <a:gd name="T6" fmla="*/ 86 w 86"/>
                  <a:gd name="T7" fmla="*/ 5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6" h="99">
                    <a:moveTo>
                      <a:pt x="86" y="50"/>
                    </a:moveTo>
                    <a:lnTo>
                      <a:pt x="0" y="0"/>
                    </a:lnTo>
                    <a:lnTo>
                      <a:pt x="0" y="99"/>
                    </a:lnTo>
                    <a:lnTo>
                      <a:pt x="86" y="50"/>
                    </a:lnTo>
                    <a:close/>
                  </a:path>
                </a:pathLst>
              </a:custGeom>
              <a:solidFill>
                <a:srgbClr val="00A0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31" name="직사각형 30">
              <a:hlinkClick r:id="rId3"/>
            </p:cNvPr>
            <p:cNvSpPr/>
            <p:nvPr/>
          </p:nvSpPr>
          <p:spPr>
            <a:xfrm>
              <a:off x="5434149" y="6156959"/>
              <a:ext cx="1341120" cy="3483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8ED34-A381-D613-20EE-28AF75063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508EF-9B8B-6053-4CED-178BC11E7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92" y="109163"/>
            <a:ext cx="10297904" cy="798568"/>
          </a:xfrm>
        </p:spPr>
        <p:txBody>
          <a:bodyPr>
            <a:normAutofit/>
          </a:bodyPr>
          <a:lstStyle/>
          <a:p>
            <a:r>
              <a:rPr lang="en-US" altLang="ko-KR" dirty="0"/>
              <a:t>6. Find Salary Vs Performance Analysis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B7423-B12B-5C9E-6E8D-4F7E18657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92" y="1243949"/>
            <a:ext cx="11522780" cy="2185051"/>
          </a:xfrm>
        </p:spPr>
        <p:txBody>
          <a:bodyPr>
            <a:normAutofit fontScale="92500" lnSpcReduction="20000"/>
          </a:bodyPr>
          <a:lstStyle/>
          <a:p>
            <a:pPr marL="0" indent="0"/>
            <a:r>
              <a:rPr lang="en-US" altLang="ko-KR" b="1" i="0" dirty="0"/>
              <a:t>select </a:t>
            </a:r>
            <a:r>
              <a:rPr lang="en-US" altLang="ko-KR" b="1" i="0" dirty="0" err="1"/>
              <a:t>concat</a:t>
            </a:r>
            <a:r>
              <a:rPr lang="en-US" altLang="ko-KR" b="1" i="0" dirty="0"/>
              <a:t>(</a:t>
            </a:r>
            <a:r>
              <a:rPr lang="en-US" altLang="ko-KR" b="1" i="0" dirty="0" err="1"/>
              <a:t>p.first_name</a:t>
            </a:r>
            <a:r>
              <a:rPr lang="en-US" altLang="ko-KR" b="1" i="0" dirty="0"/>
              <a:t>, ' ', </a:t>
            </a:r>
            <a:r>
              <a:rPr lang="en-US" altLang="ko-KR" b="1" i="0" dirty="0" err="1"/>
              <a:t>p.last_name</a:t>
            </a:r>
            <a:r>
              <a:rPr lang="en-US" altLang="ko-KR" b="1" i="0" dirty="0"/>
              <a:t>) as player , </a:t>
            </a:r>
            <a:r>
              <a:rPr lang="en-US" altLang="ko-KR" b="1" i="0" dirty="0" err="1"/>
              <a:t>t.team_name</a:t>
            </a:r>
            <a:r>
              <a:rPr lang="en-US" altLang="ko-KR" b="1" i="0" dirty="0"/>
              <a:t> , </a:t>
            </a:r>
            <a:r>
              <a:rPr lang="en-US" altLang="ko-KR" b="1" i="0" dirty="0" err="1"/>
              <a:t>pc.salary</a:t>
            </a:r>
            <a:r>
              <a:rPr lang="en-US" altLang="ko-KR" b="1" i="0" dirty="0"/>
              <a:t> as </a:t>
            </a:r>
            <a:r>
              <a:rPr lang="en-US" altLang="ko-KR" b="1" i="0" dirty="0" err="1"/>
              <a:t>weekly_salary</a:t>
            </a:r>
            <a:r>
              <a:rPr lang="en-US" altLang="ko-KR" b="1" i="0" dirty="0"/>
              <a:t> ,</a:t>
            </a:r>
          </a:p>
          <a:p>
            <a:pPr marL="0" indent="0"/>
            <a:r>
              <a:rPr lang="en-US" altLang="ko-KR" b="1" i="0" dirty="0"/>
              <a:t>round(avg(</a:t>
            </a:r>
            <a:r>
              <a:rPr lang="en-US" altLang="ko-KR" b="1" i="0" dirty="0" err="1"/>
              <a:t>pp.rating</a:t>
            </a:r>
            <a:r>
              <a:rPr lang="en-US" altLang="ko-KR" b="1" i="0" dirty="0"/>
              <a:t>), 1) as </a:t>
            </a:r>
            <a:r>
              <a:rPr lang="en-US" altLang="ko-KR" b="1" i="0" dirty="0" err="1"/>
              <a:t>avg_rating</a:t>
            </a:r>
            <a:r>
              <a:rPr lang="en-US" altLang="ko-KR" b="1" i="0" dirty="0"/>
              <a:t> , round(</a:t>
            </a:r>
            <a:r>
              <a:rPr lang="en-US" altLang="ko-KR" b="1" i="0" dirty="0" err="1"/>
              <a:t>pc.salary</a:t>
            </a:r>
            <a:r>
              <a:rPr lang="en-US" altLang="ko-KR" b="1" i="0" dirty="0"/>
              <a:t> / avg(</a:t>
            </a:r>
            <a:r>
              <a:rPr lang="en-US" altLang="ko-KR" b="1" i="0" dirty="0" err="1"/>
              <a:t>pp.rating</a:t>
            </a:r>
            <a:r>
              <a:rPr lang="en-US" altLang="ko-KR" b="1" i="0" dirty="0"/>
              <a:t>), 0) as </a:t>
            </a:r>
            <a:r>
              <a:rPr lang="en-US" altLang="ko-KR" b="1" i="0" dirty="0" err="1"/>
              <a:t>cost_per_rating_point</a:t>
            </a:r>
            <a:endParaRPr lang="en-US" altLang="ko-KR" b="1" i="0" dirty="0"/>
          </a:p>
          <a:p>
            <a:pPr marL="0" indent="0"/>
            <a:r>
              <a:rPr lang="en-US" altLang="ko-KR" b="1" i="0" dirty="0"/>
              <a:t>from </a:t>
            </a:r>
            <a:r>
              <a:rPr lang="en-US" altLang="ko-KR" b="1" i="0" dirty="0" err="1"/>
              <a:t>PlayerContracts</a:t>
            </a:r>
            <a:r>
              <a:rPr lang="en-US" altLang="ko-KR" b="1" i="0" dirty="0"/>
              <a:t> pc join Players p on </a:t>
            </a:r>
            <a:r>
              <a:rPr lang="en-US" altLang="ko-KR" b="1" i="0" dirty="0" err="1"/>
              <a:t>pc.player_id</a:t>
            </a:r>
            <a:r>
              <a:rPr lang="en-US" altLang="ko-KR" b="1" i="0" dirty="0"/>
              <a:t> = </a:t>
            </a:r>
            <a:r>
              <a:rPr lang="en-US" altLang="ko-KR" b="1" i="0" dirty="0" err="1"/>
              <a:t>p.player_id</a:t>
            </a:r>
            <a:endParaRPr lang="en-US" altLang="ko-KR" b="1" i="0" dirty="0"/>
          </a:p>
          <a:p>
            <a:pPr marL="0" indent="0"/>
            <a:r>
              <a:rPr lang="en-US" altLang="ko-KR" b="1" i="0" dirty="0"/>
              <a:t>join </a:t>
            </a:r>
            <a:r>
              <a:rPr lang="en-US" altLang="ko-KR" b="1" i="0" dirty="0" err="1"/>
              <a:t>PlayerPerformance</a:t>
            </a:r>
            <a:r>
              <a:rPr lang="en-US" altLang="ko-KR" b="1" i="0" dirty="0"/>
              <a:t> pp on </a:t>
            </a:r>
            <a:r>
              <a:rPr lang="en-US" altLang="ko-KR" b="1" i="0" dirty="0" err="1"/>
              <a:t>p.player_id</a:t>
            </a:r>
            <a:r>
              <a:rPr lang="en-US" altLang="ko-KR" b="1" i="0" dirty="0"/>
              <a:t> = </a:t>
            </a:r>
            <a:r>
              <a:rPr lang="en-US" altLang="ko-KR" b="1" i="0" dirty="0" err="1"/>
              <a:t>pp.player_id</a:t>
            </a:r>
            <a:endParaRPr lang="en-US" altLang="ko-KR" b="1" i="0" dirty="0"/>
          </a:p>
          <a:p>
            <a:pPr marL="0" indent="0"/>
            <a:r>
              <a:rPr lang="en-US" altLang="ko-KR" b="1" i="0" dirty="0"/>
              <a:t>join Teams t on </a:t>
            </a:r>
            <a:r>
              <a:rPr lang="en-US" altLang="ko-KR" b="1" i="0" dirty="0" err="1"/>
              <a:t>pc.team_id</a:t>
            </a:r>
            <a:r>
              <a:rPr lang="en-US" altLang="ko-KR" b="1" i="0" dirty="0"/>
              <a:t> = </a:t>
            </a:r>
            <a:r>
              <a:rPr lang="en-US" altLang="ko-KR" b="1" i="0" dirty="0" err="1"/>
              <a:t>t.team_id</a:t>
            </a:r>
            <a:endParaRPr lang="en-US" altLang="ko-KR" b="1" i="0" dirty="0"/>
          </a:p>
          <a:p>
            <a:pPr marL="0" indent="0"/>
            <a:r>
              <a:rPr lang="en-US" altLang="ko-KR" b="1" i="0" dirty="0"/>
              <a:t>group by </a:t>
            </a:r>
            <a:r>
              <a:rPr lang="en-US" altLang="ko-KR" b="1" i="0" dirty="0" err="1"/>
              <a:t>p.player_id</a:t>
            </a:r>
            <a:r>
              <a:rPr lang="en-US" altLang="ko-KR" b="1" i="0" dirty="0"/>
              <a:t>, </a:t>
            </a:r>
            <a:r>
              <a:rPr lang="en-US" altLang="ko-KR" b="1" i="0" dirty="0" err="1"/>
              <a:t>t.team_name</a:t>
            </a:r>
            <a:r>
              <a:rPr lang="en-US" altLang="ko-KR" b="1" i="0" dirty="0"/>
              <a:t>, </a:t>
            </a:r>
            <a:r>
              <a:rPr lang="en-US" altLang="ko-KR" b="1" i="0" dirty="0" err="1"/>
              <a:t>pc.salary</a:t>
            </a:r>
            <a:endParaRPr lang="en-US" altLang="ko-KR" b="1" i="0" dirty="0"/>
          </a:p>
          <a:p>
            <a:pPr marL="0" indent="0"/>
            <a:r>
              <a:rPr lang="en-US" altLang="ko-KR" b="1" i="0" dirty="0"/>
              <a:t>having count(</a:t>
            </a:r>
            <a:r>
              <a:rPr lang="en-US" altLang="ko-KR" b="1" i="0" dirty="0" err="1"/>
              <a:t>pp.match_id</a:t>
            </a:r>
            <a:r>
              <a:rPr lang="en-US" altLang="ko-KR" b="1" i="0" dirty="0"/>
              <a:t>) &gt; 0 order by </a:t>
            </a:r>
            <a:r>
              <a:rPr lang="en-US" altLang="ko-KR" b="1" i="0" dirty="0" err="1"/>
              <a:t>cost_per_rating_point</a:t>
            </a:r>
            <a:r>
              <a:rPr lang="en-US" altLang="ko-KR" b="1" i="0" dirty="0"/>
              <a:t> desc;</a:t>
            </a:r>
            <a:endParaRPr lang="en-IN" b="1" i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F22A24-0E2B-D96A-7CD5-B421C4708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92" y="3429000"/>
            <a:ext cx="10153888" cy="331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234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5728F-9EA5-F1C3-14B9-AC068A390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81627-5105-3AA9-24D7-0C77C1047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92" y="109163"/>
            <a:ext cx="10297904" cy="798568"/>
          </a:xfrm>
        </p:spPr>
        <p:txBody>
          <a:bodyPr>
            <a:normAutofit/>
          </a:bodyPr>
          <a:lstStyle/>
          <a:p>
            <a:r>
              <a:rPr lang="en-US" altLang="ko-KR" dirty="0"/>
              <a:t>7. Find Top 10 Defenders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371DA-AF9C-003B-2DEC-90364335F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92" y="1243949"/>
            <a:ext cx="11522780" cy="2185051"/>
          </a:xfrm>
        </p:spPr>
        <p:txBody>
          <a:bodyPr>
            <a:normAutofit lnSpcReduction="10000"/>
          </a:bodyPr>
          <a:lstStyle/>
          <a:p>
            <a:pPr marL="0" indent="0"/>
            <a:r>
              <a:rPr lang="en-US" altLang="ko-KR" b="1" i="0" dirty="0"/>
              <a:t>select </a:t>
            </a:r>
            <a:r>
              <a:rPr lang="en-US" altLang="ko-KR" b="1" i="0" dirty="0" err="1"/>
              <a:t>concat</a:t>
            </a:r>
            <a:r>
              <a:rPr lang="en-US" altLang="ko-KR" b="1" i="0" dirty="0"/>
              <a:t>(</a:t>
            </a:r>
            <a:r>
              <a:rPr lang="en-US" altLang="ko-KR" b="1" i="0" dirty="0" err="1"/>
              <a:t>p.first_name</a:t>
            </a:r>
            <a:r>
              <a:rPr lang="en-US" altLang="ko-KR" b="1" i="0" dirty="0"/>
              <a:t>, ' ', </a:t>
            </a:r>
            <a:r>
              <a:rPr lang="en-US" altLang="ko-KR" b="1" i="0" dirty="0" err="1"/>
              <a:t>p.last_name</a:t>
            </a:r>
            <a:r>
              <a:rPr lang="en-US" altLang="ko-KR" b="1" i="0" dirty="0"/>
              <a:t>) as player , </a:t>
            </a:r>
            <a:r>
              <a:rPr lang="en-US" altLang="ko-KR" b="1" i="0" dirty="0" err="1"/>
              <a:t>t.team_name</a:t>
            </a:r>
            <a:r>
              <a:rPr lang="en-US" altLang="ko-KR" b="1" i="0" dirty="0"/>
              <a:t> , sum(</a:t>
            </a:r>
            <a:r>
              <a:rPr lang="en-US" altLang="ko-KR" b="1" i="0" dirty="0" err="1"/>
              <a:t>pp.tackles</a:t>
            </a:r>
            <a:r>
              <a:rPr lang="en-US" altLang="ko-KR" b="1" i="0" dirty="0"/>
              <a:t>) as tackles ,</a:t>
            </a:r>
          </a:p>
          <a:p>
            <a:pPr marL="0" indent="0"/>
            <a:r>
              <a:rPr lang="en-US" altLang="ko-KR" b="1" i="0" dirty="0"/>
              <a:t>round(avg(</a:t>
            </a:r>
            <a:r>
              <a:rPr lang="en-US" altLang="ko-KR" b="1" i="0" dirty="0" err="1"/>
              <a:t>pp.pass_accuracy</a:t>
            </a:r>
            <a:r>
              <a:rPr lang="en-US" altLang="ko-KR" b="1" i="0" dirty="0"/>
              <a:t>), 1) as </a:t>
            </a:r>
            <a:r>
              <a:rPr lang="en-US" altLang="ko-KR" b="1" i="0" dirty="0" err="1"/>
              <a:t>pass_accuracy</a:t>
            </a:r>
            <a:endParaRPr lang="en-US" altLang="ko-KR" b="1" i="0" dirty="0"/>
          </a:p>
          <a:p>
            <a:pPr marL="0" indent="0"/>
            <a:r>
              <a:rPr lang="en-US" altLang="ko-KR" b="1" i="0" dirty="0"/>
              <a:t>from </a:t>
            </a:r>
            <a:r>
              <a:rPr lang="en-US" altLang="ko-KR" b="1" i="0" dirty="0" err="1"/>
              <a:t>PlayerPerformance</a:t>
            </a:r>
            <a:r>
              <a:rPr lang="en-US" altLang="ko-KR" b="1" i="0" dirty="0"/>
              <a:t> pp join Players p on </a:t>
            </a:r>
            <a:r>
              <a:rPr lang="en-US" altLang="ko-KR" b="1" i="0" dirty="0" err="1"/>
              <a:t>pp.player_id</a:t>
            </a:r>
            <a:r>
              <a:rPr lang="en-US" altLang="ko-KR" b="1" i="0" dirty="0"/>
              <a:t> = </a:t>
            </a:r>
            <a:r>
              <a:rPr lang="en-US" altLang="ko-KR" b="1" i="0" dirty="0" err="1"/>
              <a:t>p.player_id</a:t>
            </a:r>
            <a:endParaRPr lang="en-US" altLang="ko-KR" b="1" i="0" dirty="0"/>
          </a:p>
          <a:p>
            <a:pPr marL="0" indent="0"/>
            <a:r>
              <a:rPr lang="en-US" altLang="ko-KR" b="1" i="0" dirty="0"/>
              <a:t>join </a:t>
            </a:r>
            <a:r>
              <a:rPr lang="en-US" altLang="ko-KR" b="1" i="0" dirty="0" err="1"/>
              <a:t>PlayerContracts</a:t>
            </a:r>
            <a:r>
              <a:rPr lang="en-US" altLang="ko-KR" b="1" i="0" dirty="0"/>
              <a:t> pc on </a:t>
            </a:r>
            <a:r>
              <a:rPr lang="en-US" altLang="ko-KR" b="1" i="0" dirty="0" err="1"/>
              <a:t>p.player_id</a:t>
            </a:r>
            <a:r>
              <a:rPr lang="en-US" altLang="ko-KR" b="1" i="0" dirty="0"/>
              <a:t> = </a:t>
            </a:r>
            <a:r>
              <a:rPr lang="en-US" altLang="ko-KR" b="1" i="0" dirty="0" err="1"/>
              <a:t>pc.player_id</a:t>
            </a:r>
            <a:endParaRPr lang="en-US" altLang="ko-KR" b="1" i="0" dirty="0"/>
          </a:p>
          <a:p>
            <a:pPr marL="0" indent="0"/>
            <a:r>
              <a:rPr lang="en-US" altLang="ko-KR" b="1" i="0" dirty="0"/>
              <a:t>join Teams t on </a:t>
            </a:r>
            <a:r>
              <a:rPr lang="en-US" altLang="ko-KR" b="1" i="0" dirty="0" err="1"/>
              <a:t>pc.team_id</a:t>
            </a:r>
            <a:r>
              <a:rPr lang="en-US" altLang="ko-KR" b="1" i="0" dirty="0"/>
              <a:t> = </a:t>
            </a:r>
            <a:r>
              <a:rPr lang="en-US" altLang="ko-KR" b="1" i="0" dirty="0" err="1"/>
              <a:t>t.team_id</a:t>
            </a:r>
            <a:endParaRPr lang="en-US" altLang="ko-KR" b="1" i="0" dirty="0"/>
          </a:p>
          <a:p>
            <a:pPr marL="0" indent="0"/>
            <a:r>
              <a:rPr lang="en-US" altLang="ko-KR" b="1" i="0" dirty="0"/>
              <a:t>where </a:t>
            </a:r>
            <a:r>
              <a:rPr lang="en-US" altLang="ko-KR" b="1" i="0" dirty="0" err="1"/>
              <a:t>p.position</a:t>
            </a:r>
            <a:r>
              <a:rPr lang="en-US" altLang="ko-KR" b="1" i="0" dirty="0"/>
              <a:t> = 'Defender’ group by </a:t>
            </a:r>
            <a:r>
              <a:rPr lang="en-US" altLang="ko-KR" b="1" i="0" dirty="0" err="1"/>
              <a:t>p.player_id</a:t>
            </a:r>
            <a:r>
              <a:rPr lang="en-US" altLang="ko-KR" b="1" i="0" dirty="0"/>
              <a:t> order by tackles </a:t>
            </a:r>
            <a:r>
              <a:rPr lang="en-US" altLang="ko-KR" b="1" i="0" dirty="0" err="1"/>
              <a:t>descl</a:t>
            </a:r>
            <a:r>
              <a:rPr lang="en-US" altLang="ko-KR" b="1" i="0" dirty="0"/>
              <a:t> </a:t>
            </a:r>
            <a:r>
              <a:rPr lang="en-US" altLang="ko-KR" b="1" i="0" dirty="0" err="1"/>
              <a:t>imit</a:t>
            </a:r>
            <a:r>
              <a:rPr lang="en-US" altLang="ko-KR" b="1" i="0" dirty="0"/>
              <a:t> 10;</a:t>
            </a:r>
            <a:endParaRPr lang="en-IN" b="1" i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E5ED0D-EF88-2C18-5B94-7DA2A1ED2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08" y="3429000"/>
            <a:ext cx="8237172" cy="312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113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DA99E-94C7-1EF4-0495-36F0E4CD0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303D0-F155-8905-9546-8A3423AB1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92" y="109163"/>
            <a:ext cx="10297904" cy="798568"/>
          </a:xfrm>
        </p:spPr>
        <p:txBody>
          <a:bodyPr>
            <a:normAutofit/>
          </a:bodyPr>
          <a:lstStyle/>
          <a:p>
            <a:r>
              <a:rPr lang="en-US" altLang="ko-KR" dirty="0"/>
              <a:t>8. Create Match Summary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4FCA4-F319-11C1-62F6-EE4DCE5D4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92" y="1243949"/>
            <a:ext cx="11522780" cy="2185051"/>
          </a:xfrm>
        </p:spPr>
        <p:txBody>
          <a:bodyPr>
            <a:normAutofit fontScale="92500" lnSpcReduction="20000"/>
          </a:bodyPr>
          <a:lstStyle/>
          <a:p>
            <a:pPr marL="0" indent="0"/>
            <a:r>
              <a:rPr lang="en-US" altLang="ko-KR" b="1" i="0" dirty="0"/>
              <a:t>select </a:t>
            </a:r>
            <a:r>
              <a:rPr lang="en-US" altLang="ko-KR" b="1" i="0" dirty="0" err="1"/>
              <a:t>m.match_date</a:t>
            </a:r>
            <a:r>
              <a:rPr lang="en-US" altLang="ko-KR" b="1" i="0" dirty="0"/>
              <a:t> , </a:t>
            </a:r>
            <a:r>
              <a:rPr lang="en-US" altLang="ko-KR" b="1" i="0" dirty="0" err="1"/>
              <a:t>ht.team_name</a:t>
            </a:r>
            <a:r>
              <a:rPr lang="en-US" altLang="ko-KR" b="1" i="0" dirty="0"/>
              <a:t> as </a:t>
            </a:r>
            <a:r>
              <a:rPr lang="en-US" altLang="ko-KR" b="1" i="0" dirty="0" err="1"/>
              <a:t>home_team</a:t>
            </a:r>
            <a:r>
              <a:rPr lang="en-US" altLang="ko-KR" b="1" i="0" dirty="0"/>
              <a:t> , </a:t>
            </a:r>
            <a:r>
              <a:rPr lang="en-US" altLang="ko-KR" b="1" i="0" dirty="0" err="1"/>
              <a:t>at.team_name</a:t>
            </a:r>
            <a:r>
              <a:rPr lang="en-US" altLang="ko-KR" b="1" i="0" dirty="0"/>
              <a:t> as </a:t>
            </a:r>
            <a:r>
              <a:rPr lang="en-US" altLang="ko-KR" b="1" i="0" dirty="0" err="1"/>
              <a:t>away_team</a:t>
            </a:r>
            <a:r>
              <a:rPr lang="en-US" altLang="ko-KR" b="1" i="0" dirty="0"/>
              <a:t> , </a:t>
            </a:r>
            <a:r>
              <a:rPr lang="en-US" altLang="ko-KR" b="1" i="0" dirty="0" err="1"/>
              <a:t>m.home_score</a:t>
            </a:r>
            <a:r>
              <a:rPr lang="en-US" altLang="ko-KR" b="1" i="0" dirty="0"/>
              <a:t> , </a:t>
            </a:r>
          </a:p>
          <a:p>
            <a:pPr marL="0" indent="0"/>
            <a:r>
              <a:rPr lang="en-US" altLang="ko-KR" b="1" i="0" dirty="0" err="1"/>
              <a:t>m.away_score</a:t>
            </a:r>
            <a:r>
              <a:rPr lang="en-US" altLang="ko-KR" b="1" i="0" dirty="0"/>
              <a:t>,</a:t>
            </a:r>
          </a:p>
          <a:p>
            <a:pPr marL="0" indent="0"/>
            <a:r>
              <a:rPr lang="en-US" altLang="ko-KR" b="1" i="0" dirty="0"/>
              <a:t>case when </a:t>
            </a:r>
            <a:r>
              <a:rPr lang="en-US" altLang="ko-KR" b="1" i="0" dirty="0" err="1"/>
              <a:t>m.home_score</a:t>
            </a:r>
            <a:r>
              <a:rPr lang="en-US" altLang="ko-KR" b="1" i="0" dirty="0"/>
              <a:t> &gt; </a:t>
            </a:r>
            <a:r>
              <a:rPr lang="en-US" altLang="ko-KR" b="1" i="0" dirty="0" err="1"/>
              <a:t>m.away_score</a:t>
            </a:r>
            <a:r>
              <a:rPr lang="en-US" altLang="ko-KR" b="1" i="0" dirty="0"/>
              <a:t> then </a:t>
            </a:r>
            <a:r>
              <a:rPr lang="en-US" altLang="ko-KR" b="1" i="0" dirty="0" err="1"/>
              <a:t>ht.team_name</a:t>
            </a:r>
            <a:endParaRPr lang="en-US" altLang="ko-KR" b="1" i="0" dirty="0"/>
          </a:p>
          <a:p>
            <a:pPr marL="0" indent="0"/>
            <a:r>
              <a:rPr lang="en-US" altLang="ko-KR" b="1" i="0" dirty="0"/>
              <a:t>when </a:t>
            </a:r>
            <a:r>
              <a:rPr lang="en-US" altLang="ko-KR" b="1" i="0" dirty="0" err="1"/>
              <a:t>m.away_score</a:t>
            </a:r>
            <a:r>
              <a:rPr lang="en-US" altLang="ko-KR" b="1" i="0" dirty="0"/>
              <a:t> &gt; </a:t>
            </a:r>
            <a:r>
              <a:rPr lang="en-US" altLang="ko-KR" b="1" i="0" dirty="0" err="1"/>
              <a:t>m.home_score</a:t>
            </a:r>
            <a:r>
              <a:rPr lang="en-US" altLang="ko-KR" b="1" i="0" dirty="0"/>
              <a:t> then </a:t>
            </a:r>
            <a:r>
              <a:rPr lang="en-US" altLang="ko-KR" b="1" i="0" dirty="0" err="1"/>
              <a:t>at.team_name</a:t>
            </a:r>
            <a:endParaRPr lang="en-US" altLang="ko-KR" b="1" i="0" dirty="0"/>
          </a:p>
          <a:p>
            <a:pPr marL="0" indent="0"/>
            <a:r>
              <a:rPr lang="en-US" altLang="ko-KR" b="1" i="0" dirty="0"/>
              <a:t>else '</a:t>
            </a:r>
            <a:r>
              <a:rPr lang="en-US" altLang="ko-KR" b="1" i="0" dirty="0" err="1"/>
              <a:t>Draw'end</a:t>
            </a:r>
            <a:r>
              <a:rPr lang="en-US" altLang="ko-KR" b="1" i="0" dirty="0"/>
              <a:t> as </a:t>
            </a:r>
            <a:r>
              <a:rPr lang="en-US" altLang="ko-KR" b="1" i="0" dirty="0" err="1"/>
              <a:t>winnerfrom</a:t>
            </a:r>
            <a:r>
              <a:rPr lang="en-US" altLang="ko-KR" b="1" i="0" dirty="0"/>
              <a:t> Matches m</a:t>
            </a:r>
          </a:p>
          <a:p>
            <a:pPr marL="0" indent="0"/>
            <a:r>
              <a:rPr lang="en-US" altLang="ko-KR" b="1" i="0" dirty="0"/>
              <a:t>join Teams </a:t>
            </a:r>
            <a:r>
              <a:rPr lang="en-US" altLang="ko-KR" b="1" i="0" dirty="0" err="1"/>
              <a:t>ht</a:t>
            </a:r>
            <a:r>
              <a:rPr lang="en-US" altLang="ko-KR" b="1" i="0" dirty="0"/>
              <a:t> on </a:t>
            </a:r>
            <a:r>
              <a:rPr lang="en-US" altLang="ko-KR" b="1" i="0" dirty="0" err="1"/>
              <a:t>m.home_team_id</a:t>
            </a:r>
            <a:r>
              <a:rPr lang="en-US" altLang="ko-KR" b="1" i="0" dirty="0"/>
              <a:t> = </a:t>
            </a:r>
            <a:r>
              <a:rPr lang="en-US" altLang="ko-KR" b="1" i="0" dirty="0" err="1"/>
              <a:t>ht.team_id</a:t>
            </a:r>
            <a:endParaRPr lang="en-US" altLang="ko-KR" b="1" i="0" dirty="0"/>
          </a:p>
          <a:p>
            <a:pPr marL="0" indent="0"/>
            <a:r>
              <a:rPr lang="en-US" altLang="ko-KR" b="1" i="0" dirty="0"/>
              <a:t>join Teams at on </a:t>
            </a:r>
            <a:r>
              <a:rPr lang="en-US" altLang="ko-KR" b="1" i="0" dirty="0" err="1"/>
              <a:t>m.away_team_id</a:t>
            </a:r>
            <a:r>
              <a:rPr lang="en-US" altLang="ko-KR" b="1" i="0" dirty="0"/>
              <a:t> = </a:t>
            </a:r>
            <a:r>
              <a:rPr lang="en-US" altLang="ko-KR" b="1" i="0" dirty="0" err="1"/>
              <a:t>at.team_id</a:t>
            </a:r>
            <a:r>
              <a:rPr lang="en-US" altLang="ko-KR" b="1" i="0" dirty="0"/>
              <a:t>;</a:t>
            </a:r>
            <a:endParaRPr lang="en-IN" b="1" i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1F319A-E583-B904-3670-9A6FD30AD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28" y="3429000"/>
            <a:ext cx="10153868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97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7F993-BCCC-056C-0EBE-0E3293A0F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CCCE4-9FC3-4485-BAD2-7C68C1F06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92" y="109163"/>
            <a:ext cx="10297904" cy="798568"/>
          </a:xfrm>
        </p:spPr>
        <p:txBody>
          <a:bodyPr>
            <a:normAutofit/>
          </a:bodyPr>
          <a:lstStyle/>
          <a:p>
            <a:r>
              <a:rPr lang="en-US" altLang="ko-KR" dirty="0"/>
              <a:t>9. Find Player with most yellow and red cards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D7FBC-4A0A-5633-397B-176F3364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92" y="1243949"/>
            <a:ext cx="11522780" cy="1969027"/>
          </a:xfrm>
        </p:spPr>
        <p:txBody>
          <a:bodyPr>
            <a:normAutofit fontScale="92500" lnSpcReduction="10000"/>
          </a:bodyPr>
          <a:lstStyle/>
          <a:p>
            <a:pPr marL="0" indent="0"/>
            <a:r>
              <a:rPr lang="en-US" altLang="ko-KR" b="1" i="0" dirty="0"/>
              <a:t>Select </a:t>
            </a:r>
            <a:r>
              <a:rPr lang="en-US" altLang="ko-KR" b="1" i="0" dirty="0" err="1"/>
              <a:t>t.team_name</a:t>
            </a:r>
            <a:r>
              <a:rPr lang="en-US" altLang="ko-KR" b="1" i="0" dirty="0"/>
              <a:t> , </a:t>
            </a:r>
            <a:r>
              <a:rPr lang="en-US" altLang="ko-KR" b="1" i="0" dirty="0" err="1"/>
              <a:t>concat</a:t>
            </a:r>
            <a:r>
              <a:rPr lang="en-US" altLang="ko-KR" b="1" i="0" dirty="0"/>
              <a:t>(</a:t>
            </a:r>
            <a:r>
              <a:rPr lang="en-US" altLang="ko-KR" b="1" i="0" dirty="0" err="1"/>
              <a:t>p.first_name</a:t>
            </a:r>
            <a:r>
              <a:rPr lang="en-US" altLang="ko-KR" b="1" i="0" dirty="0"/>
              <a:t>, ' ', </a:t>
            </a:r>
            <a:r>
              <a:rPr lang="en-US" altLang="ko-KR" b="1" i="0" dirty="0" err="1"/>
              <a:t>p.last_name</a:t>
            </a:r>
            <a:r>
              <a:rPr lang="en-US" altLang="ko-KR" b="1" i="0" dirty="0"/>
              <a:t>) as player , sum(</a:t>
            </a:r>
            <a:r>
              <a:rPr lang="en-US" altLang="ko-KR" b="1" i="0" dirty="0" err="1"/>
              <a:t>pp.yellow_cards</a:t>
            </a:r>
            <a:r>
              <a:rPr lang="en-US" altLang="ko-KR" b="1" i="0" dirty="0"/>
              <a:t>) as yellows,   </a:t>
            </a:r>
          </a:p>
          <a:p>
            <a:pPr marL="0" indent="0"/>
            <a:r>
              <a:rPr lang="en-US" altLang="ko-KR" b="1" i="0" dirty="0"/>
              <a:t>sum(</a:t>
            </a:r>
            <a:r>
              <a:rPr lang="en-US" altLang="ko-KR" b="1" i="0" dirty="0" err="1"/>
              <a:t>pp.red_cards</a:t>
            </a:r>
            <a:r>
              <a:rPr lang="en-US" altLang="ko-KR" b="1" i="0" dirty="0"/>
              <a:t>) as reds</a:t>
            </a:r>
          </a:p>
          <a:p>
            <a:pPr marL="0" indent="0"/>
            <a:r>
              <a:rPr lang="en-US" altLang="ko-KR" b="1" i="0" dirty="0"/>
              <a:t>from </a:t>
            </a:r>
            <a:r>
              <a:rPr lang="en-US" altLang="ko-KR" b="1" i="0" dirty="0" err="1"/>
              <a:t>PlayerPerformance</a:t>
            </a:r>
            <a:r>
              <a:rPr lang="en-US" altLang="ko-KR" b="1" i="0" dirty="0"/>
              <a:t> pp join Players p on </a:t>
            </a:r>
            <a:r>
              <a:rPr lang="en-US" altLang="ko-KR" b="1" i="0" dirty="0" err="1"/>
              <a:t>pp.player_id</a:t>
            </a:r>
            <a:r>
              <a:rPr lang="en-US" altLang="ko-KR" b="1" i="0" dirty="0"/>
              <a:t> = </a:t>
            </a:r>
            <a:r>
              <a:rPr lang="en-US" altLang="ko-KR" b="1" i="0" dirty="0" err="1"/>
              <a:t>p.player_id</a:t>
            </a:r>
            <a:endParaRPr lang="en-US" altLang="ko-KR" b="1" i="0" dirty="0"/>
          </a:p>
          <a:p>
            <a:pPr marL="0" indent="0"/>
            <a:r>
              <a:rPr lang="en-US" altLang="ko-KR" b="1" i="0" dirty="0"/>
              <a:t>join </a:t>
            </a:r>
            <a:r>
              <a:rPr lang="en-US" altLang="ko-KR" b="1" i="0" dirty="0" err="1"/>
              <a:t>PlayerContracts</a:t>
            </a:r>
            <a:r>
              <a:rPr lang="en-US" altLang="ko-KR" b="1" i="0" dirty="0"/>
              <a:t> pc on </a:t>
            </a:r>
            <a:r>
              <a:rPr lang="en-US" altLang="ko-KR" b="1" i="0" dirty="0" err="1"/>
              <a:t>p.player_id</a:t>
            </a:r>
            <a:r>
              <a:rPr lang="en-US" altLang="ko-KR" b="1" i="0" dirty="0"/>
              <a:t> = </a:t>
            </a:r>
            <a:r>
              <a:rPr lang="en-US" altLang="ko-KR" b="1" i="0" dirty="0" err="1"/>
              <a:t>pc.player_id</a:t>
            </a:r>
            <a:endParaRPr lang="en-US" altLang="ko-KR" b="1" i="0" dirty="0"/>
          </a:p>
          <a:p>
            <a:pPr marL="0" indent="0"/>
            <a:r>
              <a:rPr lang="en-US" altLang="ko-KR" b="1" i="0" dirty="0"/>
              <a:t>join Teams t on </a:t>
            </a:r>
            <a:r>
              <a:rPr lang="en-US" altLang="ko-KR" b="1" i="0" dirty="0" err="1"/>
              <a:t>pc.team_id</a:t>
            </a:r>
            <a:r>
              <a:rPr lang="en-US" altLang="ko-KR" b="1" i="0" dirty="0"/>
              <a:t> = </a:t>
            </a:r>
            <a:r>
              <a:rPr lang="en-US" altLang="ko-KR" b="1" i="0" dirty="0" err="1"/>
              <a:t>t.team_id</a:t>
            </a:r>
            <a:endParaRPr lang="en-US" altLang="ko-KR" b="1" i="0" dirty="0"/>
          </a:p>
          <a:p>
            <a:pPr marL="0" indent="0"/>
            <a:r>
              <a:rPr lang="en-US" altLang="ko-KR" b="1" i="0" dirty="0"/>
              <a:t>group by </a:t>
            </a:r>
            <a:r>
              <a:rPr lang="en-US" altLang="ko-KR" b="1" i="0" dirty="0" err="1"/>
              <a:t>p.player_id</a:t>
            </a:r>
            <a:r>
              <a:rPr lang="en-US" altLang="ko-KR" b="1" i="0" dirty="0"/>
              <a:t> having (yellows + reds) &gt; 0 order by (yellows + reds) desc;</a:t>
            </a:r>
            <a:endParaRPr lang="en-IN" b="1" i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97AAAE-0F46-26F9-1D5B-82698010B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83" y="3239751"/>
            <a:ext cx="7178369" cy="321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71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2BDE3-3CC6-4D82-4E2E-8D11FE911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D462D-5C90-FC1A-CC01-7C16D044A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92" y="109163"/>
            <a:ext cx="10297904" cy="798568"/>
          </a:xfrm>
        </p:spPr>
        <p:txBody>
          <a:bodyPr>
            <a:normAutofit/>
          </a:bodyPr>
          <a:lstStyle/>
          <a:p>
            <a:r>
              <a:rPr lang="en-US" altLang="ko-KR" dirty="0"/>
              <a:t>10. Goalkeeper Analysis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0B405-36D8-B792-31AB-C32A92D8F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92" y="1243949"/>
            <a:ext cx="11522780" cy="2257059"/>
          </a:xfrm>
        </p:spPr>
        <p:txBody>
          <a:bodyPr>
            <a:normAutofit fontScale="85000" lnSpcReduction="20000"/>
          </a:bodyPr>
          <a:lstStyle/>
          <a:p>
            <a:pPr marL="0" indent="0"/>
            <a:r>
              <a:rPr lang="en-US" altLang="ko-KR" b="1" i="0" dirty="0"/>
              <a:t>select </a:t>
            </a:r>
            <a:r>
              <a:rPr lang="en-US" altLang="ko-KR" b="1" i="0" dirty="0" err="1"/>
              <a:t>concat</a:t>
            </a:r>
            <a:r>
              <a:rPr lang="en-US" altLang="ko-KR" b="1" i="0" dirty="0"/>
              <a:t>(</a:t>
            </a:r>
            <a:r>
              <a:rPr lang="en-US" altLang="ko-KR" b="1" i="0" dirty="0" err="1"/>
              <a:t>p.first_name</a:t>
            </a:r>
            <a:r>
              <a:rPr lang="en-US" altLang="ko-KR" b="1" i="0" dirty="0"/>
              <a:t>, ' ', </a:t>
            </a:r>
            <a:r>
              <a:rPr lang="en-US" altLang="ko-KR" b="1" i="0" dirty="0" err="1"/>
              <a:t>p.last_name</a:t>
            </a:r>
            <a:r>
              <a:rPr lang="en-US" altLang="ko-KR" b="1" i="0" dirty="0"/>
              <a:t>) as goalkeeper , </a:t>
            </a:r>
            <a:r>
              <a:rPr lang="en-US" altLang="ko-KR" b="1" i="0" dirty="0" err="1"/>
              <a:t>t.team_name</a:t>
            </a:r>
            <a:r>
              <a:rPr lang="en-US" altLang="ko-KR" b="1" i="0" dirty="0"/>
              <a:t> , </a:t>
            </a:r>
          </a:p>
          <a:p>
            <a:pPr marL="0" indent="0"/>
            <a:r>
              <a:rPr lang="en-US" altLang="ko-KR" b="1" i="0" dirty="0"/>
              <a:t>count(distinct </a:t>
            </a:r>
            <a:r>
              <a:rPr lang="en-US" altLang="ko-KR" b="1" i="0" dirty="0" err="1"/>
              <a:t>m.match_id</a:t>
            </a:r>
            <a:r>
              <a:rPr lang="en-US" altLang="ko-KR" b="1" i="0" dirty="0"/>
              <a:t>) as matches , round(avg(</a:t>
            </a:r>
            <a:r>
              <a:rPr lang="en-US" altLang="ko-KR" b="1" i="0" dirty="0" err="1"/>
              <a:t>pp.rating</a:t>
            </a:r>
            <a:r>
              <a:rPr lang="en-US" altLang="ko-KR" b="1" i="0" dirty="0"/>
              <a:t>), 1) as </a:t>
            </a:r>
            <a:r>
              <a:rPr lang="en-US" altLang="ko-KR" b="1" i="0" dirty="0" err="1"/>
              <a:t>avg_rating</a:t>
            </a:r>
            <a:r>
              <a:rPr lang="en-US" altLang="ko-KR" b="1" i="0" dirty="0"/>
              <a:t> , </a:t>
            </a:r>
          </a:p>
          <a:p>
            <a:pPr marL="0" indent="0"/>
            <a:r>
              <a:rPr lang="en-US" altLang="ko-KR" b="1" i="0" dirty="0"/>
              <a:t>sum(</a:t>
            </a:r>
            <a:r>
              <a:rPr lang="en-US" altLang="ko-KR" b="1" i="0" dirty="0" err="1"/>
              <a:t>m.home_score</a:t>
            </a:r>
            <a:r>
              <a:rPr lang="en-US" altLang="ko-KR" b="1" i="0" dirty="0"/>
              <a:t> + </a:t>
            </a:r>
            <a:r>
              <a:rPr lang="en-US" altLang="ko-KR" b="1" i="0" dirty="0" err="1"/>
              <a:t>m.away_score</a:t>
            </a:r>
            <a:r>
              <a:rPr lang="en-US" altLang="ko-KR" b="1" i="0" dirty="0"/>
              <a:t>) as </a:t>
            </a:r>
            <a:r>
              <a:rPr lang="en-US" altLang="ko-KR" b="1" i="0" dirty="0" err="1"/>
              <a:t>goals_conceded</a:t>
            </a:r>
            <a:endParaRPr lang="en-US" altLang="ko-KR" b="1" i="0" dirty="0"/>
          </a:p>
          <a:p>
            <a:pPr marL="0" indent="0"/>
            <a:r>
              <a:rPr lang="en-US" altLang="ko-KR" b="1" i="0" dirty="0"/>
              <a:t>from </a:t>
            </a:r>
            <a:r>
              <a:rPr lang="en-US" altLang="ko-KR" b="1" i="0" dirty="0" err="1"/>
              <a:t>PlayerPerformance</a:t>
            </a:r>
            <a:r>
              <a:rPr lang="en-US" altLang="ko-KR" b="1" i="0" dirty="0"/>
              <a:t> pp join Players p on </a:t>
            </a:r>
            <a:r>
              <a:rPr lang="en-US" altLang="ko-KR" b="1" i="0" dirty="0" err="1"/>
              <a:t>pp.player_id</a:t>
            </a:r>
            <a:r>
              <a:rPr lang="en-US" altLang="ko-KR" b="1" i="0" dirty="0"/>
              <a:t> = </a:t>
            </a:r>
            <a:r>
              <a:rPr lang="en-US" altLang="ko-KR" b="1" i="0" dirty="0" err="1"/>
              <a:t>p.player_id</a:t>
            </a:r>
            <a:endParaRPr lang="en-US" altLang="ko-KR" b="1" i="0" dirty="0"/>
          </a:p>
          <a:p>
            <a:pPr marL="0" indent="0"/>
            <a:r>
              <a:rPr lang="en-US" altLang="ko-KR" b="1" i="0" dirty="0"/>
              <a:t>join Matches m on </a:t>
            </a:r>
            <a:r>
              <a:rPr lang="en-US" altLang="ko-KR" b="1" i="0" dirty="0" err="1"/>
              <a:t>pp.match_id</a:t>
            </a:r>
            <a:r>
              <a:rPr lang="en-US" altLang="ko-KR" b="1" i="0" dirty="0"/>
              <a:t> = </a:t>
            </a:r>
            <a:r>
              <a:rPr lang="en-US" altLang="ko-KR" b="1" i="0" dirty="0" err="1"/>
              <a:t>m.match_id</a:t>
            </a:r>
            <a:endParaRPr lang="en-US" altLang="ko-KR" b="1" i="0" dirty="0"/>
          </a:p>
          <a:p>
            <a:pPr marL="0" indent="0"/>
            <a:r>
              <a:rPr lang="en-US" altLang="ko-KR" b="1" i="0" dirty="0"/>
              <a:t>join </a:t>
            </a:r>
            <a:r>
              <a:rPr lang="en-US" altLang="ko-KR" b="1" i="0" dirty="0" err="1"/>
              <a:t>PlayerContracts</a:t>
            </a:r>
            <a:r>
              <a:rPr lang="en-US" altLang="ko-KR" b="1" i="0" dirty="0"/>
              <a:t> pc on </a:t>
            </a:r>
            <a:r>
              <a:rPr lang="en-US" altLang="ko-KR" b="1" i="0" dirty="0" err="1"/>
              <a:t>p.player_id</a:t>
            </a:r>
            <a:r>
              <a:rPr lang="en-US" altLang="ko-KR" b="1" i="0" dirty="0"/>
              <a:t> = </a:t>
            </a:r>
            <a:r>
              <a:rPr lang="en-US" altLang="ko-KR" b="1" i="0" dirty="0" err="1"/>
              <a:t>pc.player_id</a:t>
            </a:r>
            <a:endParaRPr lang="en-US" altLang="ko-KR" b="1" i="0" dirty="0"/>
          </a:p>
          <a:p>
            <a:pPr marL="0" indent="0"/>
            <a:r>
              <a:rPr lang="en-US" altLang="ko-KR" b="1" i="0" dirty="0"/>
              <a:t>join Teams t on </a:t>
            </a:r>
            <a:r>
              <a:rPr lang="en-US" altLang="ko-KR" b="1" i="0" dirty="0" err="1"/>
              <a:t>pc.team_id</a:t>
            </a:r>
            <a:r>
              <a:rPr lang="en-US" altLang="ko-KR" b="1" i="0" dirty="0"/>
              <a:t> = </a:t>
            </a:r>
            <a:r>
              <a:rPr lang="en-US" altLang="ko-KR" b="1" i="0" dirty="0" err="1"/>
              <a:t>t.team_id</a:t>
            </a:r>
            <a:endParaRPr lang="en-US" altLang="ko-KR" b="1" i="0" dirty="0"/>
          </a:p>
          <a:p>
            <a:pPr marL="0" indent="0"/>
            <a:r>
              <a:rPr lang="en-US" altLang="ko-KR" b="1" i="0" dirty="0"/>
              <a:t>where </a:t>
            </a:r>
            <a:r>
              <a:rPr lang="en-US" altLang="ko-KR" b="1" i="0" dirty="0" err="1"/>
              <a:t>p.position</a:t>
            </a:r>
            <a:r>
              <a:rPr lang="en-US" altLang="ko-KR" b="1" i="0" dirty="0"/>
              <a:t> = 'Goalkeeper’ group by </a:t>
            </a:r>
            <a:r>
              <a:rPr lang="en-US" altLang="ko-KR" b="1" i="0" dirty="0" err="1"/>
              <a:t>p.player_id</a:t>
            </a:r>
            <a:r>
              <a:rPr lang="en-US" altLang="ko-KR" b="1" i="0" dirty="0"/>
              <a:t> order by </a:t>
            </a:r>
            <a:r>
              <a:rPr lang="en-US" altLang="ko-KR" b="1" i="0" dirty="0" err="1"/>
              <a:t>avg_rating</a:t>
            </a:r>
            <a:r>
              <a:rPr lang="en-US" altLang="ko-KR" b="1" i="0" dirty="0"/>
              <a:t> desc , </a:t>
            </a:r>
            <a:r>
              <a:rPr lang="en-US" altLang="ko-KR" b="1" i="0" dirty="0" err="1"/>
              <a:t>goals_conceded</a:t>
            </a:r>
            <a:r>
              <a:rPr lang="en-US" altLang="ko-KR" b="1" i="0" dirty="0"/>
              <a:t> desc;</a:t>
            </a:r>
            <a:endParaRPr lang="en-IN" b="1" i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A41384-83EF-5BE6-B343-330A0A401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92" y="3501008"/>
            <a:ext cx="9217784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948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83E63-61F4-1B5C-52CD-75C203C4E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2C4D4-92C9-6599-D4D3-73B5B8204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92" y="109163"/>
            <a:ext cx="10297904" cy="798568"/>
          </a:xfrm>
        </p:spPr>
        <p:txBody>
          <a:bodyPr>
            <a:normAutofit/>
          </a:bodyPr>
          <a:lstStyle/>
          <a:p>
            <a:r>
              <a:rPr lang="en-US" altLang="ko-KR" dirty="0"/>
              <a:t>11. Create Team Result Report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09F3B-0F36-5085-E549-1ED88A398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92" y="1243949"/>
            <a:ext cx="11522780" cy="2617099"/>
          </a:xfrm>
        </p:spPr>
        <p:txBody>
          <a:bodyPr>
            <a:normAutofit fontScale="77500" lnSpcReduction="20000"/>
          </a:bodyPr>
          <a:lstStyle/>
          <a:p>
            <a:pPr marL="0" indent="0"/>
            <a:r>
              <a:rPr lang="en-US" altLang="ko-KR" b="1" i="0" dirty="0"/>
              <a:t>select </a:t>
            </a:r>
            <a:r>
              <a:rPr lang="en-US" altLang="ko-KR" b="1" i="0" dirty="0" err="1"/>
              <a:t>team_name</a:t>
            </a:r>
            <a:r>
              <a:rPr lang="en-US" altLang="ko-KR" b="1" i="0" dirty="0"/>
              <a:t> , sum(case when result = 'Win' then 1 else 0 end) as wins , </a:t>
            </a:r>
          </a:p>
          <a:p>
            <a:pPr marL="0" indent="0"/>
            <a:r>
              <a:rPr lang="en-US" altLang="ko-KR" b="1" i="0" dirty="0"/>
              <a:t>sum(case when result = 'Draw' then 1 else 0 end) as draws , sum(case when result = 'Loss' then 1 else 0 end) as losses</a:t>
            </a:r>
          </a:p>
          <a:p>
            <a:pPr marL="0" indent="0"/>
            <a:r>
              <a:rPr lang="en-US" altLang="ko-KR" b="1" i="0" dirty="0"/>
              <a:t>from ( select </a:t>
            </a:r>
            <a:r>
              <a:rPr lang="en-US" altLang="ko-KR" b="1" i="0" dirty="0" err="1"/>
              <a:t>ht.team_name</a:t>
            </a:r>
            <a:r>
              <a:rPr lang="en-US" altLang="ko-KR" b="1" i="0" dirty="0"/>
              <a:t> , case when </a:t>
            </a:r>
            <a:r>
              <a:rPr lang="en-US" altLang="ko-KR" b="1" i="0" dirty="0" err="1"/>
              <a:t>m.home_score</a:t>
            </a:r>
            <a:r>
              <a:rPr lang="en-US" altLang="ko-KR" b="1" i="0" dirty="0"/>
              <a:t> &gt; </a:t>
            </a:r>
            <a:r>
              <a:rPr lang="en-US" altLang="ko-KR" b="1" i="0" dirty="0" err="1"/>
              <a:t>m.away_score</a:t>
            </a:r>
            <a:r>
              <a:rPr lang="en-US" altLang="ko-KR" b="1" i="0" dirty="0"/>
              <a:t> then 'Win’</a:t>
            </a:r>
          </a:p>
          <a:p>
            <a:pPr marL="0" indent="0"/>
            <a:r>
              <a:rPr lang="en-US" altLang="ko-KR" b="1" i="0" dirty="0"/>
              <a:t>when </a:t>
            </a:r>
            <a:r>
              <a:rPr lang="en-US" altLang="ko-KR" b="1" i="0" dirty="0" err="1"/>
              <a:t>m.home_score</a:t>
            </a:r>
            <a:r>
              <a:rPr lang="en-US" altLang="ko-KR" b="1" i="0" dirty="0"/>
              <a:t> &lt; </a:t>
            </a:r>
            <a:r>
              <a:rPr lang="en-US" altLang="ko-KR" b="1" i="0" dirty="0" err="1"/>
              <a:t>m.away_score</a:t>
            </a:r>
            <a:r>
              <a:rPr lang="en-US" altLang="ko-KR" b="1" i="0" dirty="0"/>
              <a:t> then 'Loss’ else 'Draw’ end as result</a:t>
            </a:r>
          </a:p>
          <a:p>
            <a:pPr marL="0" indent="0"/>
            <a:r>
              <a:rPr lang="en-US" altLang="ko-KR" b="1" i="0" dirty="0"/>
              <a:t>from Matches m join Teams </a:t>
            </a:r>
            <a:r>
              <a:rPr lang="en-US" altLang="ko-KR" b="1" i="0" dirty="0" err="1"/>
              <a:t>ht</a:t>
            </a:r>
            <a:r>
              <a:rPr lang="en-US" altLang="ko-KR" b="1" i="0" dirty="0"/>
              <a:t> ON </a:t>
            </a:r>
            <a:r>
              <a:rPr lang="en-US" altLang="ko-KR" b="1" i="0" dirty="0" err="1"/>
              <a:t>m.home_team_id</a:t>
            </a:r>
            <a:r>
              <a:rPr lang="en-US" altLang="ko-KR" b="1" i="0" dirty="0"/>
              <a:t> = </a:t>
            </a:r>
            <a:r>
              <a:rPr lang="en-US" altLang="ko-KR" b="1" i="0" dirty="0" err="1"/>
              <a:t>ht.team_id</a:t>
            </a:r>
            <a:r>
              <a:rPr lang="en-US" altLang="ko-KR" b="1" i="0" dirty="0"/>
              <a:t> </a:t>
            </a:r>
          </a:p>
          <a:p>
            <a:pPr marL="0" indent="0"/>
            <a:r>
              <a:rPr lang="en-US" altLang="ko-KR" b="1" i="0" dirty="0"/>
              <a:t>union all </a:t>
            </a:r>
          </a:p>
          <a:p>
            <a:pPr marL="0" indent="0"/>
            <a:r>
              <a:rPr lang="en-US" altLang="ko-KR" b="1" i="0" dirty="0"/>
              <a:t>select </a:t>
            </a:r>
            <a:r>
              <a:rPr lang="en-US" altLang="ko-KR" b="1" i="0" dirty="0" err="1"/>
              <a:t>at.team_name</a:t>
            </a:r>
            <a:r>
              <a:rPr lang="en-US" altLang="ko-KR" b="1" i="0" dirty="0"/>
              <a:t> , case when </a:t>
            </a:r>
            <a:r>
              <a:rPr lang="en-US" altLang="ko-KR" b="1" i="0" dirty="0" err="1"/>
              <a:t>m.away_score</a:t>
            </a:r>
            <a:r>
              <a:rPr lang="en-US" altLang="ko-KR" b="1" i="0" dirty="0"/>
              <a:t> &gt; </a:t>
            </a:r>
            <a:r>
              <a:rPr lang="en-US" altLang="ko-KR" b="1" i="0" dirty="0" err="1"/>
              <a:t>m.home_score</a:t>
            </a:r>
            <a:r>
              <a:rPr lang="en-US" altLang="ko-KR" b="1" i="0" dirty="0"/>
              <a:t> then 'Win’</a:t>
            </a:r>
          </a:p>
          <a:p>
            <a:pPr marL="0" indent="0"/>
            <a:r>
              <a:rPr lang="en-US" altLang="ko-KR" b="1" i="0" dirty="0"/>
              <a:t>when </a:t>
            </a:r>
            <a:r>
              <a:rPr lang="en-US" altLang="ko-KR" b="1" i="0" dirty="0" err="1"/>
              <a:t>m.away_score</a:t>
            </a:r>
            <a:r>
              <a:rPr lang="en-US" altLang="ko-KR" b="1" i="0" dirty="0"/>
              <a:t> &lt; </a:t>
            </a:r>
            <a:r>
              <a:rPr lang="en-US" altLang="ko-KR" b="1" i="0" dirty="0" err="1"/>
              <a:t>m.home_score</a:t>
            </a:r>
            <a:r>
              <a:rPr lang="en-US" altLang="ko-KR" b="1" i="0" dirty="0"/>
              <a:t> then 'Loss’ else '</a:t>
            </a:r>
            <a:r>
              <a:rPr lang="en-US" altLang="ko-KR" b="1" i="0" dirty="0" err="1"/>
              <a:t>Draw'end</a:t>
            </a:r>
            <a:r>
              <a:rPr lang="en-US" altLang="ko-KR" b="1" i="0" dirty="0"/>
              <a:t> as result</a:t>
            </a:r>
          </a:p>
          <a:p>
            <a:pPr marL="0" indent="0"/>
            <a:r>
              <a:rPr lang="en-US" altLang="ko-KR" b="1" i="0" dirty="0"/>
              <a:t>from Matches m join Teams at on </a:t>
            </a:r>
            <a:r>
              <a:rPr lang="en-US" altLang="ko-KR" b="1" i="0" dirty="0" err="1"/>
              <a:t>m.away_team_id</a:t>
            </a:r>
            <a:r>
              <a:rPr lang="en-US" altLang="ko-KR" b="1" i="0" dirty="0"/>
              <a:t> = </a:t>
            </a:r>
            <a:r>
              <a:rPr lang="en-US" altLang="ko-KR" b="1" i="0" dirty="0" err="1"/>
              <a:t>at.team_id</a:t>
            </a:r>
            <a:r>
              <a:rPr lang="en-US" altLang="ko-KR" b="1" i="0" dirty="0"/>
              <a:t>) as </a:t>
            </a:r>
            <a:r>
              <a:rPr lang="en-US" altLang="ko-KR" b="1" i="0" dirty="0" err="1"/>
              <a:t>team_results</a:t>
            </a:r>
            <a:r>
              <a:rPr lang="en-US" altLang="ko-KR" b="1" i="0" dirty="0"/>
              <a:t> </a:t>
            </a:r>
          </a:p>
          <a:p>
            <a:pPr marL="0" indent="0"/>
            <a:r>
              <a:rPr lang="en-US" altLang="ko-KR" b="1" i="0" dirty="0"/>
              <a:t>group by </a:t>
            </a:r>
            <a:r>
              <a:rPr lang="en-US" altLang="ko-KR" b="1" i="0" dirty="0" err="1"/>
              <a:t>team_name</a:t>
            </a:r>
            <a:r>
              <a:rPr lang="en-US" altLang="ko-KR" b="1" i="0" dirty="0"/>
              <a:t> order by wins desc;</a:t>
            </a:r>
            <a:endParaRPr lang="en-IN" b="1" i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8DDDD-8B9D-902F-A2B1-49753FA7B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83" y="3889242"/>
            <a:ext cx="7034353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22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D232A-C93A-EA7D-454C-D102EB11A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785DC-53D4-E8BC-0074-B223CE966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92" y="109163"/>
            <a:ext cx="10297904" cy="798568"/>
          </a:xfrm>
        </p:spPr>
        <p:txBody>
          <a:bodyPr>
            <a:normAutofit/>
          </a:bodyPr>
          <a:lstStyle/>
          <a:p>
            <a:r>
              <a:rPr lang="en-US" altLang="ko-KR" dirty="0"/>
              <a:t>12. Team Squad Analysis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97829-A4AD-1BCE-EA74-41BC2B7C0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92" y="1243949"/>
            <a:ext cx="11522780" cy="2185051"/>
          </a:xfrm>
        </p:spPr>
        <p:txBody>
          <a:bodyPr>
            <a:normAutofit lnSpcReduction="10000"/>
          </a:bodyPr>
          <a:lstStyle/>
          <a:p>
            <a:pPr marL="0" indent="0"/>
            <a:r>
              <a:rPr lang="en-US" altLang="ko-KR" b="1" i="0" dirty="0"/>
              <a:t>select </a:t>
            </a:r>
            <a:r>
              <a:rPr lang="en-US" altLang="ko-KR" b="1" i="0" dirty="0" err="1"/>
              <a:t>t.team_name</a:t>
            </a:r>
            <a:r>
              <a:rPr lang="en-US" altLang="ko-KR" b="1" i="0" dirty="0"/>
              <a:t> , count(distinct </a:t>
            </a:r>
            <a:r>
              <a:rPr lang="en-US" altLang="ko-KR" b="1" i="0" dirty="0" err="1"/>
              <a:t>p.player_id</a:t>
            </a:r>
            <a:r>
              <a:rPr lang="en-US" altLang="ko-KR" b="1" i="0" dirty="0"/>
              <a:t>) as </a:t>
            </a:r>
            <a:r>
              <a:rPr lang="en-US" altLang="ko-KR" b="1" i="0" dirty="0" err="1"/>
              <a:t>squad_size</a:t>
            </a:r>
            <a:r>
              <a:rPr lang="en-US" altLang="ko-KR" b="1" i="0" dirty="0"/>
              <a:t>,</a:t>
            </a:r>
          </a:p>
          <a:p>
            <a:pPr marL="0" indent="0"/>
            <a:r>
              <a:rPr lang="en-US" altLang="ko-KR" b="1" i="0" dirty="0" err="1"/>
              <a:t>Group_concat</a:t>
            </a:r>
            <a:r>
              <a:rPr lang="en-US" altLang="ko-KR" b="1" i="0" dirty="0"/>
              <a:t>(distinct </a:t>
            </a:r>
            <a:r>
              <a:rPr lang="en-US" altLang="ko-KR" b="1" i="0" dirty="0" err="1"/>
              <a:t>p.position</a:t>
            </a:r>
            <a:r>
              <a:rPr lang="en-US" altLang="ko-KR" b="1" i="0" dirty="0"/>
              <a:t> separator ', ') as </a:t>
            </a:r>
            <a:r>
              <a:rPr lang="en-US" altLang="ko-KR" b="1" i="0" dirty="0" err="1"/>
              <a:t>positions_covered</a:t>
            </a:r>
            <a:r>
              <a:rPr lang="en-US" altLang="ko-KR" b="1" i="0" dirty="0"/>
              <a:t>,</a:t>
            </a:r>
          </a:p>
          <a:p>
            <a:pPr marL="0" indent="0"/>
            <a:r>
              <a:rPr lang="en-US" altLang="ko-KR" b="1" i="0" dirty="0"/>
              <a:t>avg(</a:t>
            </a:r>
            <a:r>
              <a:rPr lang="en-US" altLang="ko-KR" b="1" i="0" dirty="0" err="1"/>
              <a:t>p.market_value</a:t>
            </a:r>
            <a:r>
              <a:rPr lang="en-US" altLang="ko-KR" b="1" i="0" dirty="0"/>
              <a:t>) as </a:t>
            </a:r>
            <a:r>
              <a:rPr lang="en-US" altLang="ko-KR" b="1" i="0" dirty="0" err="1"/>
              <a:t>avg_market_value</a:t>
            </a:r>
            <a:endParaRPr lang="en-US" altLang="ko-KR" b="1" i="0" dirty="0"/>
          </a:p>
          <a:p>
            <a:pPr marL="0" indent="0"/>
            <a:r>
              <a:rPr lang="en-US" altLang="ko-KR" b="1" i="0" dirty="0"/>
              <a:t>from Players p join </a:t>
            </a:r>
            <a:r>
              <a:rPr lang="en-US" altLang="ko-KR" b="1" i="0" dirty="0" err="1"/>
              <a:t>PlayerContracts</a:t>
            </a:r>
            <a:r>
              <a:rPr lang="en-US" altLang="ko-KR" b="1" i="0" dirty="0"/>
              <a:t> pc on </a:t>
            </a:r>
            <a:r>
              <a:rPr lang="en-US" altLang="ko-KR" b="1" i="0" dirty="0" err="1"/>
              <a:t>p.player_id</a:t>
            </a:r>
            <a:r>
              <a:rPr lang="en-US" altLang="ko-KR" b="1" i="0" dirty="0"/>
              <a:t> = </a:t>
            </a:r>
            <a:r>
              <a:rPr lang="en-US" altLang="ko-KR" b="1" i="0" dirty="0" err="1"/>
              <a:t>pc.player_id</a:t>
            </a:r>
            <a:r>
              <a:rPr lang="en-US" altLang="ko-KR" b="1" i="0" dirty="0"/>
              <a:t> </a:t>
            </a:r>
          </a:p>
          <a:p>
            <a:pPr marL="0" indent="0"/>
            <a:r>
              <a:rPr lang="en-US" altLang="ko-KR" b="1" i="0" dirty="0"/>
              <a:t>join Teams t on </a:t>
            </a:r>
            <a:r>
              <a:rPr lang="en-US" altLang="ko-KR" b="1" i="0" dirty="0" err="1"/>
              <a:t>pc.team_id</a:t>
            </a:r>
            <a:r>
              <a:rPr lang="en-US" altLang="ko-KR" b="1" i="0" dirty="0"/>
              <a:t> = </a:t>
            </a:r>
            <a:r>
              <a:rPr lang="en-US" altLang="ko-KR" b="1" i="0" dirty="0" err="1"/>
              <a:t>t.team_id</a:t>
            </a:r>
            <a:endParaRPr lang="en-US" altLang="ko-KR" b="1" i="0" dirty="0"/>
          </a:p>
          <a:p>
            <a:pPr marL="0" indent="0"/>
            <a:r>
              <a:rPr lang="en-US" altLang="ko-KR" b="1" i="0" dirty="0"/>
              <a:t>group by </a:t>
            </a:r>
            <a:r>
              <a:rPr lang="en-US" altLang="ko-KR" b="1" i="0" dirty="0" err="1"/>
              <a:t>t.team_id</a:t>
            </a:r>
            <a:r>
              <a:rPr lang="en-US" altLang="ko-KR" b="1" i="0" dirty="0"/>
              <a:t> order by </a:t>
            </a:r>
            <a:r>
              <a:rPr lang="en-US" altLang="ko-KR" b="1" i="0" dirty="0" err="1"/>
              <a:t>squad_size</a:t>
            </a:r>
            <a:r>
              <a:rPr lang="en-US" altLang="ko-KR" b="1" i="0" dirty="0"/>
              <a:t> desc;</a:t>
            </a:r>
            <a:endParaRPr lang="en-IN" b="1" i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47A0A-95F3-AE3E-8563-48A4805BF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92" y="3501008"/>
            <a:ext cx="7993648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869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C1679-5504-D21A-D594-0CEB158C0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A20FC-B02C-685F-B728-E89CF0D0D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92" y="109163"/>
            <a:ext cx="10297904" cy="798568"/>
          </a:xfrm>
        </p:spPr>
        <p:txBody>
          <a:bodyPr>
            <a:normAutofit/>
          </a:bodyPr>
          <a:lstStyle/>
          <a:p>
            <a:r>
              <a:rPr lang="en-US" altLang="ko-KR" dirty="0"/>
              <a:t>13. Find Top Young Talent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98610-CB03-D3C2-60DE-06CE12BAE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92" y="1243949"/>
            <a:ext cx="11522780" cy="2401075"/>
          </a:xfrm>
        </p:spPr>
        <p:txBody>
          <a:bodyPr>
            <a:normAutofit fontScale="92500" lnSpcReduction="20000"/>
          </a:bodyPr>
          <a:lstStyle/>
          <a:p>
            <a:pPr marL="0" indent="0"/>
            <a:r>
              <a:rPr lang="en-US" altLang="ko-KR" b="1" i="0" dirty="0"/>
              <a:t>select </a:t>
            </a:r>
            <a:r>
              <a:rPr lang="en-US" altLang="ko-KR" b="1" i="0" dirty="0" err="1"/>
              <a:t>concat</a:t>
            </a:r>
            <a:r>
              <a:rPr lang="en-US" altLang="ko-KR" b="1" i="0" dirty="0"/>
              <a:t>(</a:t>
            </a:r>
            <a:r>
              <a:rPr lang="en-US" altLang="ko-KR" b="1" i="0" dirty="0" err="1"/>
              <a:t>p.first_name</a:t>
            </a:r>
            <a:r>
              <a:rPr lang="en-US" altLang="ko-KR" b="1" i="0" dirty="0"/>
              <a:t>, ' ', </a:t>
            </a:r>
            <a:r>
              <a:rPr lang="en-US" altLang="ko-KR" b="1" i="0" dirty="0" err="1"/>
              <a:t>p.last_name</a:t>
            </a:r>
            <a:r>
              <a:rPr lang="en-US" altLang="ko-KR" b="1" i="0" dirty="0"/>
              <a:t>) as player, </a:t>
            </a:r>
            <a:r>
              <a:rPr lang="en-US" altLang="ko-KR" b="1" i="0" dirty="0" err="1"/>
              <a:t>t.team_name</a:t>
            </a:r>
            <a:r>
              <a:rPr lang="en-US" altLang="ko-KR" b="1" i="0" dirty="0"/>
              <a:t> , </a:t>
            </a:r>
          </a:p>
          <a:p>
            <a:pPr marL="0" indent="0"/>
            <a:r>
              <a:rPr lang="en-US" altLang="ko-KR" b="1" i="0" dirty="0" err="1"/>
              <a:t>timestampdiff</a:t>
            </a:r>
            <a:r>
              <a:rPr lang="en-US" altLang="ko-KR" b="1" i="0" dirty="0"/>
              <a:t>(year, </a:t>
            </a:r>
            <a:r>
              <a:rPr lang="en-US" altLang="ko-KR" b="1" i="0" dirty="0" err="1"/>
              <a:t>p.date_of_birth</a:t>
            </a:r>
            <a:r>
              <a:rPr lang="en-US" altLang="ko-KR" b="1" i="0" dirty="0"/>
              <a:t>, </a:t>
            </a:r>
            <a:r>
              <a:rPr lang="en-US" altLang="ko-KR" b="1" i="0" dirty="0" err="1"/>
              <a:t>curdate</a:t>
            </a:r>
            <a:r>
              <a:rPr lang="en-US" altLang="ko-KR" b="1" i="0" dirty="0"/>
              <a:t>()) as ag , round(avg(</a:t>
            </a:r>
            <a:r>
              <a:rPr lang="en-US" altLang="ko-KR" b="1" i="0" dirty="0" err="1"/>
              <a:t>pp.rating</a:t>
            </a:r>
            <a:r>
              <a:rPr lang="en-US" altLang="ko-KR" b="1" i="0" dirty="0"/>
              <a:t>), 1) as </a:t>
            </a:r>
            <a:r>
              <a:rPr lang="en-US" altLang="ko-KR" b="1" i="0" dirty="0" err="1"/>
              <a:t>avg_rating</a:t>
            </a:r>
            <a:r>
              <a:rPr lang="en-US" altLang="ko-KR" b="1" i="0" dirty="0"/>
              <a:t> ,</a:t>
            </a:r>
          </a:p>
          <a:p>
            <a:pPr marL="0" indent="0"/>
            <a:r>
              <a:rPr lang="en-US" altLang="ko-KR" b="1" i="0" dirty="0"/>
              <a:t>sum(</a:t>
            </a:r>
            <a:r>
              <a:rPr lang="en-US" altLang="ko-KR" b="1" i="0" dirty="0" err="1"/>
              <a:t>pp.goals</a:t>
            </a:r>
            <a:r>
              <a:rPr lang="en-US" altLang="ko-KR" b="1" i="0" dirty="0"/>
              <a:t> + </a:t>
            </a:r>
            <a:r>
              <a:rPr lang="en-US" altLang="ko-KR" b="1" i="0" dirty="0" err="1"/>
              <a:t>pp.assists</a:t>
            </a:r>
            <a:r>
              <a:rPr lang="en-US" altLang="ko-KR" b="1" i="0" dirty="0"/>
              <a:t>) as </a:t>
            </a:r>
            <a:r>
              <a:rPr lang="en-US" altLang="ko-KR" b="1" i="0" dirty="0" err="1"/>
              <a:t>goal_contributions</a:t>
            </a:r>
            <a:endParaRPr lang="en-US" altLang="ko-KR" b="1" i="0" dirty="0"/>
          </a:p>
          <a:p>
            <a:pPr marL="0" indent="0"/>
            <a:r>
              <a:rPr lang="en-US" altLang="ko-KR" b="1" i="0" dirty="0"/>
              <a:t>from Players p join </a:t>
            </a:r>
            <a:r>
              <a:rPr lang="en-US" altLang="ko-KR" b="1" i="0" dirty="0" err="1"/>
              <a:t>PlayerPerformance</a:t>
            </a:r>
            <a:r>
              <a:rPr lang="en-US" altLang="ko-KR" b="1" i="0" dirty="0"/>
              <a:t> pp on </a:t>
            </a:r>
            <a:r>
              <a:rPr lang="en-US" altLang="ko-KR" b="1" i="0" dirty="0" err="1"/>
              <a:t>p.player_id</a:t>
            </a:r>
            <a:r>
              <a:rPr lang="en-US" altLang="ko-KR" b="1" i="0" dirty="0"/>
              <a:t> = </a:t>
            </a:r>
            <a:r>
              <a:rPr lang="en-US" altLang="ko-KR" b="1" i="0" dirty="0" err="1"/>
              <a:t>pp.player_id</a:t>
            </a:r>
            <a:r>
              <a:rPr lang="en-US" altLang="ko-KR" b="1" i="0" dirty="0"/>
              <a:t> </a:t>
            </a:r>
          </a:p>
          <a:p>
            <a:pPr marL="0" indent="0"/>
            <a:r>
              <a:rPr lang="en-US" altLang="ko-KR" b="1" i="0" dirty="0"/>
              <a:t>join </a:t>
            </a:r>
            <a:r>
              <a:rPr lang="en-US" altLang="ko-KR" b="1" i="0" dirty="0" err="1"/>
              <a:t>PlayerContracts</a:t>
            </a:r>
            <a:r>
              <a:rPr lang="en-US" altLang="ko-KR" b="1" i="0" dirty="0"/>
              <a:t> pc on </a:t>
            </a:r>
            <a:r>
              <a:rPr lang="en-US" altLang="ko-KR" b="1" i="0" dirty="0" err="1"/>
              <a:t>p.player_id</a:t>
            </a:r>
            <a:r>
              <a:rPr lang="en-US" altLang="ko-KR" b="1" i="0" dirty="0"/>
              <a:t> = </a:t>
            </a:r>
            <a:r>
              <a:rPr lang="en-US" altLang="ko-KR" b="1" i="0" dirty="0" err="1"/>
              <a:t>pc.player_id</a:t>
            </a:r>
            <a:endParaRPr lang="en-US" altLang="ko-KR" b="1" i="0" dirty="0"/>
          </a:p>
          <a:p>
            <a:pPr marL="0" indent="0"/>
            <a:r>
              <a:rPr lang="en-US" altLang="ko-KR" b="1" i="0" dirty="0"/>
              <a:t>join Teams t on </a:t>
            </a:r>
            <a:r>
              <a:rPr lang="en-US" altLang="ko-KR" b="1" i="0" dirty="0" err="1"/>
              <a:t>pc.team_id</a:t>
            </a:r>
            <a:r>
              <a:rPr lang="en-US" altLang="ko-KR" b="1" i="0" dirty="0"/>
              <a:t> = </a:t>
            </a:r>
            <a:r>
              <a:rPr lang="en-US" altLang="ko-KR" b="1" i="0" dirty="0" err="1"/>
              <a:t>t.team_id</a:t>
            </a:r>
            <a:endParaRPr lang="en-US" altLang="ko-KR" b="1" i="0" dirty="0"/>
          </a:p>
          <a:p>
            <a:pPr marL="0" indent="0"/>
            <a:r>
              <a:rPr lang="en-US" altLang="ko-KR" b="1" i="0" dirty="0"/>
              <a:t>where </a:t>
            </a:r>
            <a:r>
              <a:rPr lang="en-US" altLang="ko-KR" b="1" i="0" dirty="0" err="1"/>
              <a:t>p.date_of_birth</a:t>
            </a:r>
            <a:r>
              <a:rPr lang="en-US" altLang="ko-KR" b="1" i="0" dirty="0"/>
              <a:t> &gt; </a:t>
            </a:r>
            <a:r>
              <a:rPr lang="en-US" altLang="ko-KR" b="1" i="0" dirty="0" err="1"/>
              <a:t>date_sub</a:t>
            </a:r>
            <a:r>
              <a:rPr lang="en-US" altLang="ko-KR" b="1" i="0" dirty="0"/>
              <a:t>(</a:t>
            </a:r>
            <a:r>
              <a:rPr lang="en-US" altLang="ko-KR" b="1" i="0" dirty="0" err="1"/>
              <a:t>curdate</a:t>
            </a:r>
            <a:r>
              <a:rPr lang="en-US" altLang="ko-KR" b="1" i="0" dirty="0"/>
              <a:t>(), interval 25 year)</a:t>
            </a:r>
          </a:p>
          <a:p>
            <a:pPr marL="0" indent="0"/>
            <a:r>
              <a:rPr lang="en-US" altLang="ko-KR" b="1" i="0" dirty="0"/>
              <a:t>group by </a:t>
            </a:r>
            <a:r>
              <a:rPr lang="en-US" altLang="ko-KR" b="1" i="0" dirty="0" err="1"/>
              <a:t>p.player_id</a:t>
            </a:r>
            <a:r>
              <a:rPr lang="en-US" altLang="ko-KR" b="1" i="0" dirty="0"/>
              <a:t> having count(</a:t>
            </a:r>
            <a:r>
              <a:rPr lang="en-US" altLang="ko-KR" b="1" i="0" dirty="0" err="1"/>
              <a:t>pp.match_id</a:t>
            </a:r>
            <a:r>
              <a:rPr lang="en-US" altLang="ko-KR" b="1" i="0" dirty="0"/>
              <a:t>) &gt; 0 order by </a:t>
            </a:r>
            <a:r>
              <a:rPr lang="en-US" altLang="ko-KR" b="1" i="0" dirty="0" err="1"/>
              <a:t>avg_rating</a:t>
            </a:r>
            <a:r>
              <a:rPr lang="en-US" altLang="ko-KR" b="1" i="0" dirty="0"/>
              <a:t> desc , </a:t>
            </a:r>
            <a:r>
              <a:rPr lang="en-US" altLang="ko-KR" b="1" i="0" dirty="0" err="1"/>
              <a:t>goal_contributions</a:t>
            </a:r>
            <a:r>
              <a:rPr lang="en-US" altLang="ko-KR" b="1" i="0" dirty="0"/>
              <a:t> desc limit 10;</a:t>
            </a:r>
            <a:endParaRPr lang="en-IN" b="1" i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7345AC-FFCE-44D7-8342-3D34F1285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28" y="3623928"/>
            <a:ext cx="7489572" cy="261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080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6F39E-F3A3-6B04-E3FF-B9993BA57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553ED-CAEA-CE44-5F78-C4AF4942F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92" y="109163"/>
            <a:ext cx="10297904" cy="79856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14. Find Team gaining most from home advantage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8F19D-5D3C-D9AE-21E8-BDFA0D3E7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92" y="1243949"/>
            <a:ext cx="11522780" cy="2545091"/>
          </a:xfrm>
        </p:spPr>
        <p:txBody>
          <a:bodyPr>
            <a:normAutofit fontScale="85000" lnSpcReduction="20000"/>
          </a:bodyPr>
          <a:lstStyle/>
          <a:p>
            <a:pPr marL="0" indent="0"/>
            <a:r>
              <a:rPr lang="en-US" altLang="ko-KR" b="1" i="0" dirty="0"/>
              <a:t>SELECT player , </a:t>
            </a:r>
            <a:r>
              <a:rPr lang="en-US" altLang="ko-KR" b="1" i="0" dirty="0" err="1"/>
              <a:t>home_avg</a:t>
            </a:r>
            <a:r>
              <a:rPr lang="en-US" altLang="ko-KR" b="1" i="0" dirty="0"/>
              <a:t> , </a:t>
            </a:r>
            <a:r>
              <a:rPr lang="en-US" altLang="ko-KR" b="1" i="0" dirty="0" err="1"/>
              <a:t>away_avg</a:t>
            </a:r>
            <a:r>
              <a:rPr lang="en-US" altLang="ko-KR" b="1" i="0" dirty="0"/>
              <a:t> , </a:t>
            </a:r>
            <a:r>
              <a:rPr lang="en-US" altLang="ko-KR" b="1" i="0" dirty="0" err="1"/>
              <a:t>home_avg</a:t>
            </a:r>
            <a:r>
              <a:rPr lang="en-US" altLang="ko-KR" b="1" i="0" dirty="0"/>
              <a:t> - </a:t>
            </a:r>
            <a:r>
              <a:rPr lang="en-US" altLang="ko-KR" b="1" i="0" dirty="0" err="1"/>
              <a:t>away_avg</a:t>
            </a:r>
            <a:r>
              <a:rPr lang="en-US" altLang="ko-KR" b="1" i="0" dirty="0"/>
              <a:t> AS </a:t>
            </a:r>
            <a:r>
              <a:rPr lang="en-US" altLang="ko-KR" b="1" i="0" dirty="0" err="1"/>
              <a:t>home_advantage</a:t>
            </a:r>
            <a:endParaRPr lang="en-US" altLang="ko-KR" b="1" i="0" dirty="0"/>
          </a:p>
          <a:p>
            <a:pPr marL="0" indent="0"/>
            <a:r>
              <a:rPr lang="en-US" altLang="ko-KR" b="1" i="0" dirty="0"/>
              <a:t>from (select </a:t>
            </a:r>
            <a:r>
              <a:rPr lang="en-US" altLang="ko-KR" b="1" i="0" dirty="0" err="1"/>
              <a:t>concat</a:t>
            </a:r>
            <a:r>
              <a:rPr lang="en-US" altLang="ko-KR" b="1" i="0" dirty="0"/>
              <a:t>(</a:t>
            </a:r>
            <a:r>
              <a:rPr lang="en-US" altLang="ko-KR" b="1" i="0" dirty="0" err="1"/>
              <a:t>p.first_name</a:t>
            </a:r>
            <a:r>
              <a:rPr lang="en-US" altLang="ko-KR" b="1" i="0" dirty="0"/>
              <a:t>, ' ', </a:t>
            </a:r>
            <a:r>
              <a:rPr lang="en-US" altLang="ko-KR" b="1" i="0" dirty="0" err="1"/>
              <a:t>p.last_name</a:t>
            </a:r>
            <a:r>
              <a:rPr lang="en-US" altLang="ko-KR" b="1" i="0" dirty="0"/>
              <a:t>) as player ,</a:t>
            </a:r>
          </a:p>
          <a:p>
            <a:pPr marL="0" indent="0"/>
            <a:r>
              <a:rPr lang="en-US" altLang="ko-KR" b="1" i="0" dirty="0"/>
              <a:t>round(avg(case when </a:t>
            </a:r>
            <a:r>
              <a:rPr lang="en-US" altLang="ko-KR" b="1" i="0" dirty="0" err="1"/>
              <a:t>m.home_team_id</a:t>
            </a:r>
            <a:r>
              <a:rPr lang="en-US" altLang="ko-KR" b="1" i="0" dirty="0"/>
              <a:t> = </a:t>
            </a:r>
            <a:r>
              <a:rPr lang="en-US" altLang="ko-KR" b="1" i="0" dirty="0" err="1"/>
              <a:t>pc.team_id</a:t>
            </a:r>
            <a:r>
              <a:rPr lang="en-US" altLang="ko-KR" b="1" i="0" dirty="0"/>
              <a:t> then </a:t>
            </a:r>
            <a:r>
              <a:rPr lang="en-US" altLang="ko-KR" b="1" i="0" dirty="0" err="1"/>
              <a:t>pp.rating</a:t>
            </a:r>
            <a:r>
              <a:rPr lang="en-US" altLang="ko-KR" b="1" i="0" dirty="0"/>
              <a:t> end), 1) as </a:t>
            </a:r>
            <a:r>
              <a:rPr lang="en-US" altLang="ko-KR" b="1" i="0" dirty="0" err="1"/>
              <a:t>home_avg</a:t>
            </a:r>
            <a:r>
              <a:rPr lang="en-US" altLang="ko-KR" b="1" i="0" dirty="0"/>
              <a:t> ,</a:t>
            </a:r>
          </a:p>
          <a:p>
            <a:pPr marL="0" indent="0"/>
            <a:r>
              <a:rPr lang="en-US" altLang="ko-KR" b="1" i="0" dirty="0"/>
              <a:t>round(avg(case when </a:t>
            </a:r>
            <a:r>
              <a:rPr lang="en-US" altLang="ko-KR" b="1" i="0" dirty="0" err="1"/>
              <a:t>m.away_team_id</a:t>
            </a:r>
            <a:r>
              <a:rPr lang="en-US" altLang="ko-KR" b="1" i="0" dirty="0"/>
              <a:t> = </a:t>
            </a:r>
            <a:r>
              <a:rPr lang="en-US" altLang="ko-KR" b="1" i="0" dirty="0" err="1"/>
              <a:t>pc.team_id</a:t>
            </a:r>
            <a:r>
              <a:rPr lang="en-US" altLang="ko-KR" b="1" i="0" dirty="0"/>
              <a:t> then </a:t>
            </a:r>
            <a:r>
              <a:rPr lang="en-US" altLang="ko-KR" b="1" i="0" dirty="0" err="1"/>
              <a:t>pp.rating</a:t>
            </a:r>
            <a:r>
              <a:rPr lang="en-US" altLang="ko-KR" b="1" i="0" dirty="0"/>
              <a:t> end), 1) as </a:t>
            </a:r>
            <a:r>
              <a:rPr lang="en-US" altLang="ko-KR" b="1" i="0" dirty="0" err="1"/>
              <a:t>away_avg</a:t>
            </a:r>
            <a:endParaRPr lang="en-US" altLang="ko-KR" b="1" i="0" dirty="0"/>
          </a:p>
          <a:p>
            <a:pPr marL="0" indent="0"/>
            <a:r>
              <a:rPr lang="en-US" altLang="ko-KR" b="1" i="0" dirty="0"/>
              <a:t>from </a:t>
            </a:r>
            <a:r>
              <a:rPr lang="en-US" altLang="ko-KR" b="1" i="0" dirty="0" err="1"/>
              <a:t>PlayerPerformance</a:t>
            </a:r>
            <a:r>
              <a:rPr lang="en-US" altLang="ko-KR" b="1" i="0" dirty="0"/>
              <a:t> pp join Players p on </a:t>
            </a:r>
            <a:r>
              <a:rPr lang="en-US" altLang="ko-KR" b="1" i="0" dirty="0" err="1"/>
              <a:t>pp.player_id</a:t>
            </a:r>
            <a:r>
              <a:rPr lang="en-US" altLang="ko-KR" b="1" i="0" dirty="0"/>
              <a:t> = </a:t>
            </a:r>
            <a:r>
              <a:rPr lang="en-US" altLang="ko-KR" b="1" i="0" dirty="0" err="1"/>
              <a:t>p.player_id</a:t>
            </a:r>
            <a:r>
              <a:rPr lang="en-US" altLang="ko-KR" b="1" i="0" dirty="0"/>
              <a:t> </a:t>
            </a:r>
          </a:p>
          <a:p>
            <a:pPr marL="0" indent="0"/>
            <a:r>
              <a:rPr lang="en-US" altLang="ko-KR" b="1" i="0" dirty="0"/>
              <a:t>join Matches m on </a:t>
            </a:r>
            <a:r>
              <a:rPr lang="en-US" altLang="ko-KR" b="1" i="0" dirty="0" err="1"/>
              <a:t>pp.match_id</a:t>
            </a:r>
            <a:r>
              <a:rPr lang="en-US" altLang="ko-KR" b="1" i="0" dirty="0"/>
              <a:t> = </a:t>
            </a:r>
            <a:r>
              <a:rPr lang="en-US" altLang="ko-KR" b="1" i="0" dirty="0" err="1"/>
              <a:t>m.match_id</a:t>
            </a:r>
            <a:endParaRPr lang="en-US" altLang="ko-KR" b="1" i="0" dirty="0"/>
          </a:p>
          <a:p>
            <a:pPr marL="0" indent="0"/>
            <a:r>
              <a:rPr lang="en-US" altLang="ko-KR" b="1" i="0" dirty="0"/>
              <a:t>join </a:t>
            </a:r>
            <a:r>
              <a:rPr lang="en-US" altLang="ko-KR" b="1" i="0" dirty="0" err="1"/>
              <a:t>PlayerContracts</a:t>
            </a:r>
            <a:r>
              <a:rPr lang="en-US" altLang="ko-KR" b="1" i="0" dirty="0"/>
              <a:t> pc on </a:t>
            </a:r>
            <a:r>
              <a:rPr lang="en-US" altLang="ko-KR" b="1" i="0" dirty="0" err="1"/>
              <a:t>p.player_id</a:t>
            </a:r>
            <a:r>
              <a:rPr lang="en-US" altLang="ko-KR" b="1" i="0" dirty="0"/>
              <a:t> = </a:t>
            </a:r>
            <a:r>
              <a:rPr lang="en-US" altLang="ko-KR" b="1" i="0" dirty="0" err="1"/>
              <a:t>pc.player_id</a:t>
            </a:r>
            <a:endParaRPr lang="en-US" altLang="ko-KR" b="1" i="0" dirty="0"/>
          </a:p>
          <a:p>
            <a:pPr marL="0" indent="0"/>
            <a:r>
              <a:rPr lang="en-US" altLang="ko-KR" b="1" i="0" dirty="0"/>
              <a:t>group by </a:t>
            </a:r>
            <a:r>
              <a:rPr lang="en-US" altLang="ko-KR" b="1" i="0" dirty="0" err="1"/>
              <a:t>p.player_idhaving</a:t>
            </a:r>
            <a:r>
              <a:rPr lang="en-US" altLang="ko-KR" b="1" i="0" dirty="0"/>
              <a:t> count(distinct case when </a:t>
            </a:r>
            <a:r>
              <a:rPr lang="en-US" altLang="ko-KR" b="1" i="0" dirty="0" err="1"/>
              <a:t>m.home_team_id</a:t>
            </a:r>
            <a:r>
              <a:rPr lang="en-US" altLang="ko-KR" b="1" i="0" dirty="0"/>
              <a:t> = </a:t>
            </a:r>
            <a:r>
              <a:rPr lang="en-US" altLang="ko-KR" b="1" i="0" dirty="0" err="1"/>
              <a:t>pc.team_id</a:t>
            </a:r>
            <a:r>
              <a:rPr lang="en-US" altLang="ko-KR" b="1" i="0" dirty="0"/>
              <a:t> then </a:t>
            </a:r>
            <a:r>
              <a:rPr lang="en-US" altLang="ko-KR" b="1" i="0" dirty="0" err="1"/>
              <a:t>pp.match_id</a:t>
            </a:r>
            <a:r>
              <a:rPr lang="en-US" altLang="ko-KR" b="1" i="0" dirty="0"/>
              <a:t> end) &gt; 0 and count(distinct case when </a:t>
            </a:r>
            <a:r>
              <a:rPr lang="en-US" altLang="ko-KR" b="1" i="0" dirty="0" err="1"/>
              <a:t>m.away_team_id</a:t>
            </a:r>
            <a:r>
              <a:rPr lang="en-US" altLang="ko-KR" b="1" i="0" dirty="0"/>
              <a:t> = </a:t>
            </a:r>
            <a:r>
              <a:rPr lang="en-US" altLang="ko-KR" b="1" i="0" dirty="0" err="1"/>
              <a:t>pc.team_id</a:t>
            </a:r>
            <a:r>
              <a:rPr lang="en-US" altLang="ko-KR" b="1" i="0" dirty="0"/>
              <a:t> then </a:t>
            </a:r>
            <a:r>
              <a:rPr lang="en-US" altLang="ko-KR" b="1" i="0" dirty="0" err="1"/>
              <a:t>pp.match_id</a:t>
            </a:r>
            <a:r>
              <a:rPr lang="en-US" altLang="ko-KR" b="1" i="0" dirty="0"/>
              <a:t> end) &gt; 0) as </a:t>
            </a:r>
            <a:r>
              <a:rPr lang="en-US" altLang="ko-KR" b="1" i="0" dirty="0" err="1"/>
              <a:t>home_away</a:t>
            </a:r>
            <a:r>
              <a:rPr lang="en-US" altLang="ko-KR" b="1" i="0" dirty="0"/>
              <a:t> order by </a:t>
            </a:r>
            <a:r>
              <a:rPr lang="en-US" altLang="ko-KR" b="1" i="0" dirty="0" err="1"/>
              <a:t>home_advantage</a:t>
            </a:r>
            <a:r>
              <a:rPr lang="en-US" altLang="ko-KR" b="1" i="0" dirty="0"/>
              <a:t> desc limit 10;</a:t>
            </a:r>
            <a:endParaRPr lang="en-IN" b="1" i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1CCD38-F031-8400-A552-4863FA5DA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36" y="3789040"/>
            <a:ext cx="8724999" cy="254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535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28C53-BE1B-6267-9EF9-695B4A754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17EED-A44F-928F-5886-217D440CE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92" y="109163"/>
            <a:ext cx="10297904" cy="798568"/>
          </a:xfrm>
        </p:spPr>
        <p:txBody>
          <a:bodyPr>
            <a:normAutofit/>
          </a:bodyPr>
          <a:lstStyle/>
          <a:p>
            <a:r>
              <a:rPr lang="en-US" altLang="ko-KR" dirty="0"/>
              <a:t>15. Find active years for all Teams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E3CE7-1886-6D73-11D9-69FA813DB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92" y="1243949"/>
            <a:ext cx="11522780" cy="1320955"/>
          </a:xfrm>
        </p:spPr>
        <p:txBody>
          <a:bodyPr>
            <a:normAutofit/>
          </a:bodyPr>
          <a:lstStyle/>
          <a:p>
            <a:pPr marL="0" indent="0"/>
            <a:r>
              <a:rPr lang="en-US" altLang="ko-KR" b="1" i="0" dirty="0"/>
              <a:t>select </a:t>
            </a:r>
            <a:r>
              <a:rPr lang="en-US" altLang="ko-KR" b="1" i="0" dirty="0" err="1"/>
              <a:t>team_name</a:t>
            </a:r>
            <a:r>
              <a:rPr lang="en-US" altLang="ko-KR" b="1" i="0" dirty="0"/>
              <a:t> , </a:t>
            </a:r>
            <a:r>
              <a:rPr lang="en-US" altLang="ko-KR" b="1" i="0" dirty="0" err="1"/>
              <a:t>founded_year</a:t>
            </a:r>
            <a:r>
              <a:rPr lang="en-US" altLang="ko-KR" b="1" i="0" dirty="0"/>
              <a:t> , </a:t>
            </a:r>
            <a:r>
              <a:rPr lang="en-US" altLang="ko-KR" b="1" i="0" dirty="0" err="1"/>
              <a:t>timestampdiff</a:t>
            </a:r>
            <a:r>
              <a:rPr lang="en-US" altLang="ko-KR" b="1" i="0" dirty="0"/>
              <a:t>(year, </a:t>
            </a:r>
            <a:r>
              <a:rPr lang="en-US" altLang="ko-KR" b="1" i="0" dirty="0" err="1"/>
              <a:t>concat</a:t>
            </a:r>
            <a:r>
              <a:rPr lang="en-US" altLang="ko-KR" b="1" i="0" dirty="0"/>
              <a:t>(</a:t>
            </a:r>
            <a:r>
              <a:rPr lang="en-US" altLang="ko-KR" b="1" i="0" dirty="0" err="1"/>
              <a:t>founded_year</a:t>
            </a:r>
            <a:r>
              <a:rPr lang="en-US" altLang="ko-KR" b="1" i="0" dirty="0"/>
              <a:t>, '-01-01’) ,</a:t>
            </a:r>
          </a:p>
          <a:p>
            <a:pPr marL="0" indent="0"/>
            <a:r>
              <a:rPr lang="en-US" altLang="ko-KR" b="1" i="0" dirty="0" err="1"/>
              <a:t>curdate</a:t>
            </a:r>
            <a:r>
              <a:rPr lang="en-US" altLang="ko-KR" b="1" i="0" dirty="0"/>
              <a:t>()) as </a:t>
            </a:r>
            <a:r>
              <a:rPr lang="en-US" altLang="ko-KR" b="1" i="0" dirty="0" err="1"/>
              <a:t>years_active</a:t>
            </a:r>
            <a:endParaRPr lang="en-US" altLang="ko-KR" b="1" i="0" dirty="0"/>
          </a:p>
          <a:p>
            <a:pPr marL="0" indent="0"/>
            <a:r>
              <a:rPr lang="en-US" altLang="ko-KR" b="1" i="0" dirty="0"/>
              <a:t>from Teams order by </a:t>
            </a:r>
            <a:r>
              <a:rPr lang="en-US" altLang="ko-KR" b="1" i="0" dirty="0" err="1"/>
              <a:t>years_active</a:t>
            </a:r>
            <a:r>
              <a:rPr lang="en-US" altLang="ko-KR" b="1" i="0" dirty="0"/>
              <a:t> desc;</a:t>
            </a:r>
            <a:endParaRPr lang="en-IN" b="1" i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9BE0CE-6850-990A-698A-A908DAD30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85" y="2852936"/>
            <a:ext cx="6191555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989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7368" y="1556269"/>
            <a:ext cx="2303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Description</a:t>
            </a:r>
            <a:endParaRPr lang="ko-KR" altLang="en-US" sz="3200" b="1" dirty="0">
              <a:solidFill>
                <a:schemeClr val="bg1"/>
              </a:solidFill>
              <a:latin typeface="+mj-lt"/>
              <a:ea typeface="맑은 고딕" panose="020B0503020000020004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079777" y="296741"/>
            <a:ext cx="7057885" cy="1200329"/>
            <a:chOff x="5898168" y="1082045"/>
            <a:chExt cx="5244011" cy="1200329"/>
          </a:xfrm>
        </p:grpSpPr>
        <p:sp>
          <p:nvSpPr>
            <p:cNvPr id="6" name="타원 5"/>
            <p:cNvSpPr/>
            <p:nvPr/>
          </p:nvSpPr>
          <p:spPr>
            <a:xfrm>
              <a:off x="5898168" y="1217449"/>
              <a:ext cx="576065" cy="576065"/>
            </a:xfrm>
            <a:prstGeom prst="ellipse">
              <a:avLst/>
            </a:prstGeom>
            <a:solidFill>
              <a:srgbClr val="80C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72" name="Text Box 5"/>
            <p:cNvSpPr txBox="1">
              <a:spLocks noChangeArrowheads="1"/>
            </p:cNvSpPr>
            <p:nvPr/>
          </p:nvSpPr>
          <p:spPr bwMode="auto">
            <a:xfrm>
              <a:off x="6514852" y="1082045"/>
              <a:ext cx="4627327" cy="1200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2400" b="1" dirty="0">
                  <a:solidFill>
                    <a:schemeClr val="bg1"/>
                  </a:solidFill>
                </a:rPr>
                <a:t>project is a comprehensive data analysis initiative aimed at evaluating the on-field performance of   football players and teams</a:t>
              </a:r>
              <a:endParaRPr lang="en-US" altLang="ko-KR" sz="24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74" name="TextBox 13"/>
            <p:cNvSpPr txBox="1">
              <a:spLocks noChangeArrowheads="1"/>
            </p:cNvSpPr>
            <p:nvPr/>
          </p:nvSpPr>
          <p:spPr bwMode="auto">
            <a:xfrm>
              <a:off x="5898236" y="1257353"/>
              <a:ext cx="575929" cy="4769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01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03606"/>
            <a:ext cx="1444633" cy="530308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4067674" y="1766955"/>
            <a:ext cx="776677" cy="576065"/>
            <a:chOff x="5898168" y="2206390"/>
            <a:chExt cx="576065" cy="576065"/>
          </a:xfrm>
        </p:grpSpPr>
        <p:sp>
          <p:nvSpPr>
            <p:cNvPr id="53" name="타원 52"/>
            <p:cNvSpPr/>
            <p:nvPr/>
          </p:nvSpPr>
          <p:spPr>
            <a:xfrm>
              <a:off x="5898168" y="2206390"/>
              <a:ext cx="576065" cy="576065"/>
            </a:xfrm>
            <a:prstGeom prst="ellipse">
              <a:avLst/>
            </a:prstGeom>
            <a:solidFill>
              <a:srgbClr val="80C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77" name="TextBox 13"/>
            <p:cNvSpPr txBox="1">
              <a:spLocks noChangeArrowheads="1"/>
            </p:cNvSpPr>
            <p:nvPr/>
          </p:nvSpPr>
          <p:spPr bwMode="auto">
            <a:xfrm>
              <a:off x="5898236" y="2255950"/>
              <a:ext cx="575929" cy="4769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02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032288" y="3160981"/>
            <a:ext cx="775323" cy="576065"/>
            <a:chOff x="5898168" y="3195331"/>
            <a:chExt cx="576065" cy="576065"/>
          </a:xfrm>
        </p:grpSpPr>
        <p:sp>
          <p:nvSpPr>
            <p:cNvPr id="79" name="타원 78"/>
            <p:cNvSpPr/>
            <p:nvPr/>
          </p:nvSpPr>
          <p:spPr>
            <a:xfrm>
              <a:off x="5898168" y="3195331"/>
              <a:ext cx="576065" cy="576065"/>
            </a:xfrm>
            <a:prstGeom prst="ellipse">
              <a:avLst/>
            </a:prstGeom>
            <a:solidFill>
              <a:srgbClr val="80C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83" name="TextBox 13"/>
            <p:cNvSpPr txBox="1">
              <a:spLocks noChangeArrowheads="1"/>
            </p:cNvSpPr>
            <p:nvPr/>
          </p:nvSpPr>
          <p:spPr bwMode="auto">
            <a:xfrm>
              <a:off x="5898236" y="3244891"/>
              <a:ext cx="575929" cy="4769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03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068350" y="4681069"/>
            <a:ext cx="775323" cy="576065"/>
            <a:chOff x="5898168" y="4184272"/>
            <a:chExt cx="576065" cy="576065"/>
          </a:xfrm>
        </p:grpSpPr>
        <p:sp>
          <p:nvSpPr>
            <p:cNvPr id="85" name="타원 84"/>
            <p:cNvSpPr/>
            <p:nvPr/>
          </p:nvSpPr>
          <p:spPr>
            <a:xfrm>
              <a:off x="5898168" y="4184272"/>
              <a:ext cx="576065" cy="576065"/>
            </a:xfrm>
            <a:prstGeom prst="ellipse">
              <a:avLst/>
            </a:prstGeom>
            <a:solidFill>
              <a:srgbClr val="80C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89" name="TextBox 13"/>
            <p:cNvSpPr txBox="1">
              <a:spLocks noChangeArrowheads="1"/>
            </p:cNvSpPr>
            <p:nvPr/>
          </p:nvSpPr>
          <p:spPr bwMode="auto">
            <a:xfrm>
              <a:off x="5898236" y="4233832"/>
              <a:ext cx="575929" cy="4769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04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</p:grpSp>
      <p:sp>
        <p:nvSpPr>
          <p:cNvPr id="11" name="Text Box 5">
            <a:extLst>
              <a:ext uri="{FF2B5EF4-FFF2-40B4-BE49-F238E27FC236}">
                <a16:creationId xmlns:a16="http://schemas.microsoft.com/office/drawing/2014/main" id="{A0C2C0A5-CA10-4A9A-0FA9-D35E8897D3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0464" y="1639490"/>
            <a:ext cx="622789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chemeClr val="bg1"/>
                </a:solidFill>
              </a:rPr>
              <a:t>Detailed analysis of individual player and Teams   performance (goals, assists, ratings)</a:t>
            </a:r>
            <a:endParaRPr lang="en-US" altLang="ko-KR" sz="2400" b="1" dirty="0">
              <a:solidFill>
                <a:schemeClr val="bg1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780B4513-DBF1-6153-1263-4216A3CDA6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0465" y="2736553"/>
            <a:ext cx="6227894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chemeClr val="bg1"/>
                </a:solidFill>
              </a:rPr>
              <a:t>To evaluate player and team performance through advanced SQL techniques and uncover actionable insights for improving strategy, selection, and       management.</a:t>
            </a:r>
            <a:endParaRPr lang="en-US" altLang="ko-KR" sz="2400" b="1" dirty="0">
              <a:solidFill>
                <a:schemeClr val="bg1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99D041DD-081E-A02A-CFF3-542E22CB58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4827" y="4433680"/>
            <a:ext cx="6227894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chemeClr val="bg1"/>
                </a:solidFill>
              </a:rPr>
              <a:t>It focuses on identifying top performers, team       strengths and weaknesses, and overall league       dynamics using both descriptive and analytical                   techniques.</a:t>
            </a:r>
            <a:endParaRPr lang="en-US" altLang="ko-KR" sz="2400" b="1" dirty="0">
              <a:solidFill>
                <a:schemeClr val="bg1"/>
              </a:solidFill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1DED8-54DD-4F58-C874-D8F80531A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5A374-FCD3-F6EC-39D8-D6CCBCCC5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92" y="109163"/>
            <a:ext cx="10297904" cy="798568"/>
          </a:xfrm>
        </p:spPr>
        <p:txBody>
          <a:bodyPr>
            <a:normAutofit/>
          </a:bodyPr>
          <a:lstStyle/>
          <a:p>
            <a:r>
              <a:rPr lang="en-US" altLang="ko-KR" dirty="0"/>
              <a:t>16. Find average Teams (all Players) rating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852AE-C968-F466-93A9-91B0539D4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92" y="1243949"/>
            <a:ext cx="11522780" cy="1320955"/>
          </a:xfrm>
        </p:spPr>
        <p:txBody>
          <a:bodyPr>
            <a:normAutofit fontScale="92500" lnSpcReduction="10000"/>
          </a:bodyPr>
          <a:lstStyle/>
          <a:p>
            <a:pPr marL="0" indent="0"/>
            <a:r>
              <a:rPr lang="en-US" altLang="ko-KR" b="1" i="0" dirty="0"/>
              <a:t>select </a:t>
            </a:r>
            <a:r>
              <a:rPr lang="en-US" altLang="ko-KR" b="1" i="0" dirty="0" err="1"/>
              <a:t>t.team_name</a:t>
            </a:r>
            <a:r>
              <a:rPr lang="en-US" altLang="ko-KR" b="1" i="0" dirty="0"/>
              <a:t>, ROUND(avg(</a:t>
            </a:r>
            <a:r>
              <a:rPr lang="en-US" altLang="ko-KR" b="1" i="0" dirty="0" err="1"/>
              <a:t>pp.rating</a:t>
            </a:r>
            <a:r>
              <a:rPr lang="en-US" altLang="ko-KR" b="1" i="0" dirty="0"/>
              <a:t>), 1) as </a:t>
            </a:r>
            <a:r>
              <a:rPr lang="en-US" altLang="ko-KR" b="1" i="0" dirty="0" err="1"/>
              <a:t>avg_rating</a:t>
            </a:r>
            <a:endParaRPr lang="en-US" altLang="ko-KR" b="1" i="0" dirty="0"/>
          </a:p>
          <a:p>
            <a:pPr marL="0" indent="0"/>
            <a:r>
              <a:rPr lang="en-US" altLang="ko-KR" b="1" i="0" dirty="0"/>
              <a:t>from </a:t>
            </a:r>
            <a:r>
              <a:rPr lang="en-US" altLang="ko-KR" b="1" i="0" dirty="0" err="1"/>
              <a:t>PlayerPerformance</a:t>
            </a:r>
            <a:r>
              <a:rPr lang="en-US" altLang="ko-KR" b="1" i="0" dirty="0"/>
              <a:t> pp join </a:t>
            </a:r>
            <a:r>
              <a:rPr lang="en-US" altLang="ko-KR" b="1" i="0" dirty="0" err="1"/>
              <a:t>PlayerContracts</a:t>
            </a:r>
            <a:r>
              <a:rPr lang="en-US" altLang="ko-KR" b="1" i="0" dirty="0"/>
              <a:t> pc on </a:t>
            </a:r>
            <a:r>
              <a:rPr lang="en-US" altLang="ko-KR" b="1" i="0" dirty="0" err="1"/>
              <a:t>pp.player_id</a:t>
            </a:r>
            <a:r>
              <a:rPr lang="en-US" altLang="ko-KR" b="1" i="0" dirty="0"/>
              <a:t> = </a:t>
            </a:r>
            <a:r>
              <a:rPr lang="en-US" altLang="ko-KR" b="1" i="0" dirty="0" err="1"/>
              <a:t>pc.player_id</a:t>
            </a:r>
            <a:endParaRPr lang="en-US" altLang="ko-KR" b="1" i="0" dirty="0"/>
          </a:p>
          <a:p>
            <a:pPr marL="0" indent="0"/>
            <a:r>
              <a:rPr lang="en-US" altLang="ko-KR" b="1" i="0" dirty="0"/>
              <a:t>join Teams t on </a:t>
            </a:r>
            <a:r>
              <a:rPr lang="en-US" altLang="ko-KR" b="1" i="0" dirty="0" err="1"/>
              <a:t>pc.team_id</a:t>
            </a:r>
            <a:r>
              <a:rPr lang="en-US" altLang="ko-KR" b="1" i="0" dirty="0"/>
              <a:t> = </a:t>
            </a:r>
            <a:r>
              <a:rPr lang="en-US" altLang="ko-KR" b="1" i="0" dirty="0" err="1"/>
              <a:t>t.team_id</a:t>
            </a:r>
            <a:endParaRPr lang="en-US" altLang="ko-KR" b="1" i="0" dirty="0"/>
          </a:p>
          <a:p>
            <a:pPr marL="0" indent="0"/>
            <a:r>
              <a:rPr lang="en-US" altLang="ko-KR" b="1" i="0" dirty="0"/>
              <a:t>group by </a:t>
            </a:r>
            <a:r>
              <a:rPr lang="en-US" altLang="ko-KR" b="1" i="0" dirty="0" err="1"/>
              <a:t>t.team_name</a:t>
            </a:r>
            <a:r>
              <a:rPr lang="en-US" altLang="ko-KR" b="1" i="0" dirty="0"/>
              <a:t> order by </a:t>
            </a:r>
            <a:r>
              <a:rPr lang="en-US" altLang="ko-KR" b="1" i="0" dirty="0" err="1"/>
              <a:t>avg_rating</a:t>
            </a:r>
            <a:r>
              <a:rPr lang="en-US" altLang="ko-KR" b="1" i="0" dirty="0"/>
              <a:t> desc;</a:t>
            </a:r>
            <a:endParaRPr lang="en-IN" b="1" i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BAD603-FC6D-56EE-FDF9-8C6242B13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2852936"/>
            <a:ext cx="4968552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782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CF4A9-100B-7A0C-AE95-C5E44A8BC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29079-3184-2758-EF74-E761EF572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92" y="109163"/>
            <a:ext cx="10297904" cy="79856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17. Find No of Players in Team of same nationality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9CB04-E4AA-D720-08D9-0757AAD3D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92" y="1243949"/>
            <a:ext cx="11522780" cy="1320955"/>
          </a:xfrm>
        </p:spPr>
        <p:txBody>
          <a:bodyPr>
            <a:normAutofit fontScale="92500" lnSpcReduction="10000"/>
          </a:bodyPr>
          <a:lstStyle/>
          <a:p>
            <a:pPr marL="0" indent="0"/>
            <a:r>
              <a:rPr lang="en-US" altLang="ko-KR" b="1" i="0" dirty="0"/>
              <a:t>select nationality, count(*) as </a:t>
            </a:r>
            <a:r>
              <a:rPr lang="en-US" altLang="ko-KR" b="1" i="0" dirty="0" err="1"/>
              <a:t>player_count</a:t>
            </a:r>
            <a:endParaRPr lang="en-US" altLang="ko-KR" b="1" i="0" dirty="0"/>
          </a:p>
          <a:p>
            <a:pPr marL="0" indent="0"/>
            <a:r>
              <a:rPr lang="en-US" altLang="ko-KR" b="1" i="0" dirty="0"/>
              <a:t>from Players</a:t>
            </a:r>
          </a:p>
          <a:p>
            <a:pPr marL="0" indent="0"/>
            <a:r>
              <a:rPr lang="en-US" altLang="ko-KR" b="1" i="0" dirty="0"/>
              <a:t>group by nationality</a:t>
            </a:r>
          </a:p>
          <a:p>
            <a:pPr marL="0" indent="0"/>
            <a:r>
              <a:rPr lang="en-US" altLang="ko-KR" b="1" i="0" dirty="0"/>
              <a:t>order by </a:t>
            </a:r>
            <a:r>
              <a:rPr lang="en-US" altLang="ko-KR" b="1" i="0" dirty="0" err="1"/>
              <a:t>player_count</a:t>
            </a:r>
            <a:r>
              <a:rPr lang="en-US" altLang="ko-KR" b="1" i="0" dirty="0"/>
              <a:t> desc;</a:t>
            </a:r>
            <a:endParaRPr lang="en-IN" b="1" i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06C422-2A78-63ED-CEF1-ADA1725AE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2852936"/>
            <a:ext cx="4968552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50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950D8-14B8-EA29-652E-078A7D39B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09EBF-6DC5-0537-9535-7F0795B24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92" y="109163"/>
            <a:ext cx="10297904" cy="798568"/>
          </a:xfrm>
        </p:spPr>
        <p:txBody>
          <a:bodyPr>
            <a:normAutofit/>
          </a:bodyPr>
          <a:lstStyle/>
          <a:p>
            <a:r>
              <a:rPr lang="en-US" altLang="ko-KR" dirty="0"/>
              <a:t>18. Find </a:t>
            </a:r>
            <a:r>
              <a:rPr lang="en-US" altLang="ko-KR" dirty="0" err="1"/>
              <a:t>Cleansheets</a:t>
            </a:r>
            <a:r>
              <a:rPr lang="en-US" altLang="ko-KR" dirty="0"/>
              <a:t> for Goalkeeper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70000-4F03-3818-5FFB-14E571B85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92" y="1243949"/>
            <a:ext cx="11522780" cy="2473083"/>
          </a:xfrm>
        </p:spPr>
        <p:txBody>
          <a:bodyPr>
            <a:normAutofit fontScale="85000" lnSpcReduction="20000"/>
          </a:bodyPr>
          <a:lstStyle/>
          <a:p>
            <a:pPr marL="0" indent="0"/>
            <a:r>
              <a:rPr lang="en-US" altLang="ko-KR" b="1" i="0" dirty="0"/>
              <a:t>select </a:t>
            </a:r>
            <a:r>
              <a:rPr lang="en-US" altLang="ko-KR" b="1" i="0" dirty="0" err="1"/>
              <a:t>concat</a:t>
            </a:r>
            <a:r>
              <a:rPr lang="en-US" altLang="ko-KR" b="1" i="0" dirty="0"/>
              <a:t>(</a:t>
            </a:r>
            <a:r>
              <a:rPr lang="en-US" altLang="ko-KR" b="1" i="0" dirty="0" err="1"/>
              <a:t>p.first_name</a:t>
            </a:r>
            <a:r>
              <a:rPr lang="en-US" altLang="ko-KR" b="1" i="0" dirty="0"/>
              <a:t>, ' ', </a:t>
            </a:r>
            <a:r>
              <a:rPr lang="en-US" altLang="ko-KR" b="1" i="0" dirty="0" err="1"/>
              <a:t>p.last_name</a:t>
            </a:r>
            <a:r>
              <a:rPr lang="en-US" altLang="ko-KR" b="1" i="0" dirty="0"/>
              <a:t>) as goalkeeper , </a:t>
            </a:r>
            <a:r>
              <a:rPr lang="en-US" altLang="ko-KR" b="1" i="0" dirty="0" err="1"/>
              <a:t>t.team_name</a:t>
            </a:r>
            <a:r>
              <a:rPr lang="en-US" altLang="ko-KR" b="1" i="0" dirty="0"/>
              <a:t> , count(*) as </a:t>
            </a:r>
            <a:r>
              <a:rPr lang="en-US" altLang="ko-KR" b="1" i="0" dirty="0" err="1"/>
              <a:t>clean_sheets</a:t>
            </a:r>
            <a:endParaRPr lang="en-US" altLang="ko-KR" b="1" i="0" dirty="0"/>
          </a:p>
          <a:p>
            <a:pPr marL="0" indent="0"/>
            <a:r>
              <a:rPr lang="en-US" altLang="ko-KR" b="1" i="0" dirty="0"/>
              <a:t>from </a:t>
            </a:r>
            <a:r>
              <a:rPr lang="en-US" altLang="ko-KR" b="1" i="0" dirty="0" err="1"/>
              <a:t>PlayerPerformance</a:t>
            </a:r>
            <a:r>
              <a:rPr lang="en-US" altLang="ko-KR" b="1" i="0" dirty="0"/>
              <a:t> pp</a:t>
            </a:r>
          </a:p>
          <a:p>
            <a:pPr marL="0" indent="0"/>
            <a:r>
              <a:rPr lang="en-US" altLang="ko-KR" b="1" i="0" dirty="0"/>
              <a:t>join Players p on </a:t>
            </a:r>
            <a:r>
              <a:rPr lang="en-US" altLang="ko-KR" b="1" i="0" dirty="0" err="1"/>
              <a:t>pp.player_id</a:t>
            </a:r>
            <a:r>
              <a:rPr lang="en-US" altLang="ko-KR" b="1" i="0" dirty="0"/>
              <a:t> = </a:t>
            </a:r>
            <a:r>
              <a:rPr lang="en-US" altLang="ko-KR" b="1" i="0" dirty="0" err="1"/>
              <a:t>p.player_id</a:t>
            </a:r>
            <a:endParaRPr lang="en-US" altLang="ko-KR" b="1" i="0" dirty="0"/>
          </a:p>
          <a:p>
            <a:pPr marL="0" indent="0"/>
            <a:r>
              <a:rPr lang="en-US" altLang="ko-KR" b="1" i="0" dirty="0"/>
              <a:t>join Matches m on </a:t>
            </a:r>
            <a:r>
              <a:rPr lang="en-US" altLang="ko-KR" b="1" i="0" dirty="0" err="1"/>
              <a:t>pp.match_id</a:t>
            </a:r>
            <a:r>
              <a:rPr lang="en-US" altLang="ko-KR" b="1" i="0" dirty="0"/>
              <a:t> = </a:t>
            </a:r>
            <a:r>
              <a:rPr lang="en-US" altLang="ko-KR" b="1" i="0" dirty="0" err="1"/>
              <a:t>m.match_id</a:t>
            </a:r>
            <a:endParaRPr lang="en-US" altLang="ko-KR" b="1" i="0" dirty="0"/>
          </a:p>
          <a:p>
            <a:pPr marL="0" indent="0"/>
            <a:r>
              <a:rPr lang="en-US" altLang="ko-KR" b="1" i="0" dirty="0"/>
              <a:t>join </a:t>
            </a:r>
            <a:r>
              <a:rPr lang="en-US" altLang="ko-KR" b="1" i="0" dirty="0" err="1"/>
              <a:t>PlayerContracts</a:t>
            </a:r>
            <a:r>
              <a:rPr lang="en-US" altLang="ko-KR" b="1" i="0" dirty="0"/>
              <a:t> pc on </a:t>
            </a:r>
            <a:r>
              <a:rPr lang="en-US" altLang="ko-KR" b="1" i="0" dirty="0" err="1"/>
              <a:t>p.player_id</a:t>
            </a:r>
            <a:r>
              <a:rPr lang="en-US" altLang="ko-KR" b="1" i="0" dirty="0"/>
              <a:t> = </a:t>
            </a:r>
            <a:r>
              <a:rPr lang="en-US" altLang="ko-KR" b="1" i="0" dirty="0" err="1"/>
              <a:t>pc.player_id</a:t>
            </a:r>
            <a:endParaRPr lang="en-US" altLang="ko-KR" b="1" i="0" dirty="0"/>
          </a:p>
          <a:p>
            <a:pPr marL="0" indent="0"/>
            <a:r>
              <a:rPr lang="en-US" altLang="ko-KR" b="1" i="0" dirty="0"/>
              <a:t>join Teams t on </a:t>
            </a:r>
            <a:r>
              <a:rPr lang="en-US" altLang="ko-KR" b="1" i="0" dirty="0" err="1"/>
              <a:t>pc.team_id</a:t>
            </a:r>
            <a:r>
              <a:rPr lang="en-US" altLang="ko-KR" b="1" i="0" dirty="0"/>
              <a:t> = </a:t>
            </a:r>
            <a:r>
              <a:rPr lang="en-US" altLang="ko-KR" b="1" i="0" dirty="0" err="1"/>
              <a:t>t.team_id</a:t>
            </a:r>
            <a:endParaRPr lang="en-US" altLang="ko-KR" b="1" i="0" dirty="0"/>
          </a:p>
          <a:p>
            <a:pPr marL="0" indent="0"/>
            <a:r>
              <a:rPr lang="en-US" altLang="ko-KR" b="1" i="0" dirty="0"/>
              <a:t>where </a:t>
            </a:r>
            <a:r>
              <a:rPr lang="en-US" altLang="ko-KR" b="1" i="0" dirty="0" err="1"/>
              <a:t>p.position</a:t>
            </a:r>
            <a:r>
              <a:rPr lang="en-US" altLang="ko-KR" b="1" i="0" dirty="0"/>
              <a:t> = 'Goalkeeper’ and ((</a:t>
            </a:r>
            <a:r>
              <a:rPr lang="en-US" altLang="ko-KR" b="1" i="0" dirty="0" err="1"/>
              <a:t>m.home_team_id</a:t>
            </a:r>
            <a:r>
              <a:rPr lang="en-US" altLang="ko-KR" b="1" i="0" dirty="0"/>
              <a:t> = </a:t>
            </a:r>
            <a:r>
              <a:rPr lang="en-US" altLang="ko-KR" b="1" i="0" dirty="0" err="1"/>
              <a:t>t.team_id</a:t>
            </a:r>
            <a:r>
              <a:rPr lang="en-US" altLang="ko-KR" b="1" i="0" dirty="0"/>
              <a:t> and </a:t>
            </a:r>
            <a:r>
              <a:rPr lang="en-US" altLang="ko-KR" b="1" i="0" dirty="0" err="1"/>
              <a:t>m.away_score</a:t>
            </a:r>
            <a:r>
              <a:rPr lang="en-US" altLang="ko-KR" b="1" i="0" dirty="0"/>
              <a:t> = 0) </a:t>
            </a:r>
          </a:p>
          <a:p>
            <a:pPr marL="0" indent="0"/>
            <a:r>
              <a:rPr lang="en-US" altLang="ko-KR" b="1" i="0" dirty="0"/>
              <a:t>or (</a:t>
            </a:r>
            <a:r>
              <a:rPr lang="en-US" altLang="ko-KR" b="1" i="0" dirty="0" err="1"/>
              <a:t>m.away_team_id</a:t>
            </a:r>
            <a:r>
              <a:rPr lang="en-US" altLang="ko-KR" b="1" i="0" dirty="0"/>
              <a:t> = </a:t>
            </a:r>
            <a:r>
              <a:rPr lang="en-US" altLang="ko-KR" b="1" i="0" dirty="0" err="1"/>
              <a:t>t.team_id</a:t>
            </a:r>
            <a:r>
              <a:rPr lang="en-US" altLang="ko-KR" b="1" i="0" dirty="0"/>
              <a:t> and </a:t>
            </a:r>
            <a:r>
              <a:rPr lang="en-US" altLang="ko-KR" b="1" i="0" dirty="0" err="1"/>
              <a:t>m.home_score</a:t>
            </a:r>
            <a:r>
              <a:rPr lang="en-US" altLang="ko-KR" b="1" i="0" dirty="0"/>
              <a:t> = 0))</a:t>
            </a:r>
          </a:p>
          <a:p>
            <a:pPr marL="0" indent="0"/>
            <a:r>
              <a:rPr lang="en-US" altLang="ko-KR" b="1" i="0" dirty="0"/>
              <a:t>group by goalkeeper order by </a:t>
            </a:r>
            <a:r>
              <a:rPr lang="en-US" altLang="ko-KR" b="1" i="0" dirty="0" err="1"/>
              <a:t>clean_sheets</a:t>
            </a:r>
            <a:r>
              <a:rPr lang="en-US" altLang="ko-KR" b="1" i="0" dirty="0"/>
              <a:t> desc;</a:t>
            </a:r>
            <a:endParaRPr lang="en-IN" b="1" i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2E5B8D-9E90-354D-F101-B5EDF4191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92" y="3717032"/>
            <a:ext cx="8137664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76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AA986-A189-7528-FCE3-43B50B93E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C809C-5D3D-B372-020A-239B7A1B7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92" y="109163"/>
            <a:ext cx="10297904" cy="798568"/>
          </a:xfrm>
        </p:spPr>
        <p:txBody>
          <a:bodyPr>
            <a:normAutofit/>
          </a:bodyPr>
          <a:lstStyle/>
          <a:p>
            <a:r>
              <a:rPr lang="en-US" altLang="ko-KR" dirty="0"/>
              <a:t>19. Find Teams which conceded most goal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BDE2B-1AE7-7194-1EE3-1EED3A306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92" y="1243949"/>
            <a:ext cx="11522780" cy="2160241"/>
          </a:xfrm>
        </p:spPr>
        <p:txBody>
          <a:bodyPr>
            <a:normAutofit/>
          </a:bodyPr>
          <a:lstStyle/>
          <a:p>
            <a:pPr marL="0" indent="0"/>
            <a:r>
              <a:rPr lang="en-US" altLang="ko-KR" b="1" i="0" dirty="0"/>
              <a:t>select </a:t>
            </a:r>
            <a:r>
              <a:rPr lang="en-US" altLang="ko-KR" b="1" i="0" dirty="0" err="1"/>
              <a:t>t.team_name</a:t>
            </a:r>
            <a:r>
              <a:rPr lang="en-US" altLang="ko-KR" b="1" i="0" dirty="0"/>
              <a:t> , </a:t>
            </a:r>
          </a:p>
          <a:p>
            <a:pPr marL="0" indent="0"/>
            <a:r>
              <a:rPr lang="en-US" altLang="ko-KR" b="1" i="0" dirty="0"/>
              <a:t>sum(case when </a:t>
            </a:r>
            <a:r>
              <a:rPr lang="en-US" altLang="ko-KR" b="1" i="0" dirty="0" err="1"/>
              <a:t>m.home_team_id</a:t>
            </a:r>
            <a:r>
              <a:rPr lang="en-US" altLang="ko-KR" b="1" i="0" dirty="0"/>
              <a:t> = </a:t>
            </a:r>
            <a:r>
              <a:rPr lang="en-US" altLang="ko-KR" b="1" i="0" dirty="0" err="1"/>
              <a:t>t.team_id</a:t>
            </a:r>
            <a:r>
              <a:rPr lang="en-US" altLang="ko-KR" b="1" i="0" dirty="0"/>
              <a:t> then </a:t>
            </a:r>
            <a:r>
              <a:rPr lang="en-US" altLang="ko-KR" b="1" i="0" dirty="0" err="1"/>
              <a:t>m.away_score</a:t>
            </a:r>
            <a:r>
              <a:rPr lang="en-US" altLang="ko-KR" b="1" i="0" dirty="0"/>
              <a:t> else </a:t>
            </a:r>
            <a:r>
              <a:rPr lang="en-US" altLang="ko-KR" b="1" i="0" dirty="0" err="1"/>
              <a:t>m.home_score</a:t>
            </a:r>
            <a:r>
              <a:rPr lang="en-US" altLang="ko-KR" b="1" i="0" dirty="0"/>
              <a:t> end) as </a:t>
            </a:r>
            <a:r>
              <a:rPr lang="en-US" altLang="ko-KR" b="1" i="0" dirty="0" err="1"/>
              <a:t>goals_conceded</a:t>
            </a:r>
            <a:endParaRPr lang="en-US" altLang="ko-KR" b="1" i="0" dirty="0"/>
          </a:p>
          <a:p>
            <a:pPr marL="0" indent="0"/>
            <a:r>
              <a:rPr lang="en-US" altLang="ko-KR" b="1" i="0" dirty="0"/>
              <a:t>from Matches m join Teams t on </a:t>
            </a:r>
            <a:r>
              <a:rPr lang="en-US" altLang="ko-KR" b="1" i="0" dirty="0" err="1"/>
              <a:t>t.team_id</a:t>
            </a:r>
            <a:r>
              <a:rPr lang="en-US" altLang="ko-KR" b="1" i="0" dirty="0"/>
              <a:t> in (</a:t>
            </a:r>
            <a:r>
              <a:rPr lang="en-US" altLang="ko-KR" b="1" i="0" dirty="0" err="1"/>
              <a:t>m.home_team_id</a:t>
            </a:r>
            <a:r>
              <a:rPr lang="en-US" altLang="ko-KR" b="1" i="0" dirty="0"/>
              <a:t>, </a:t>
            </a:r>
            <a:r>
              <a:rPr lang="en-US" altLang="ko-KR" b="1" i="0" dirty="0" err="1"/>
              <a:t>m.away_team_id</a:t>
            </a:r>
            <a:r>
              <a:rPr lang="en-US" altLang="ko-KR" b="1" i="0" dirty="0"/>
              <a:t>)</a:t>
            </a:r>
          </a:p>
          <a:p>
            <a:pPr marL="0" indent="0"/>
            <a:r>
              <a:rPr lang="en-US" altLang="ko-KR" b="1" i="0" dirty="0"/>
              <a:t>group by </a:t>
            </a:r>
            <a:r>
              <a:rPr lang="en-US" altLang="ko-KR" b="1" i="0" dirty="0" err="1"/>
              <a:t>t.team_name</a:t>
            </a:r>
            <a:r>
              <a:rPr lang="en-US" altLang="ko-KR" b="1" i="0" dirty="0"/>
              <a:t> order by </a:t>
            </a:r>
            <a:r>
              <a:rPr lang="en-US" altLang="ko-KR" b="1" i="0" dirty="0" err="1"/>
              <a:t>goals_conceded</a:t>
            </a:r>
            <a:r>
              <a:rPr lang="en-US" altLang="ko-KR" b="1" i="0" dirty="0"/>
              <a:t> desc;</a:t>
            </a:r>
            <a:endParaRPr lang="en-IN" b="1" i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F87F78-3E98-0EA6-E5D5-23DC3BD75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28" y="3140968"/>
            <a:ext cx="5329332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874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FCDE1-CFCA-A895-3F46-374034AD5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66D70-BC0A-1545-B803-A7EDE97B1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92" y="109163"/>
            <a:ext cx="10297904" cy="798568"/>
          </a:xfrm>
        </p:spPr>
        <p:txBody>
          <a:bodyPr>
            <a:normAutofit/>
          </a:bodyPr>
          <a:lstStyle/>
          <a:p>
            <a:r>
              <a:rPr lang="en-US" altLang="ko-KR" dirty="0"/>
              <a:t>20. </a:t>
            </a:r>
            <a:r>
              <a:rPr lang="en-US" altLang="ko-KR"/>
              <a:t>Find Players </a:t>
            </a:r>
            <a:r>
              <a:rPr lang="en-US" altLang="ko-KR" dirty="0"/>
              <a:t>highest pass accuracy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41496-723F-5A34-7A21-E71913B38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92" y="1243949"/>
            <a:ext cx="11522780" cy="1464971"/>
          </a:xfrm>
        </p:spPr>
        <p:txBody>
          <a:bodyPr>
            <a:normAutofit/>
          </a:bodyPr>
          <a:lstStyle/>
          <a:p>
            <a:pPr marL="0" indent="0"/>
            <a:r>
              <a:rPr lang="en-US" altLang="ko-KR" b="1" i="0" dirty="0"/>
              <a:t>select </a:t>
            </a:r>
            <a:r>
              <a:rPr lang="en-US" altLang="ko-KR" b="1" i="0" dirty="0" err="1"/>
              <a:t>concat</a:t>
            </a:r>
            <a:r>
              <a:rPr lang="en-US" altLang="ko-KR" b="1" i="0" dirty="0"/>
              <a:t>(</a:t>
            </a:r>
            <a:r>
              <a:rPr lang="en-US" altLang="ko-KR" b="1" i="0" dirty="0" err="1"/>
              <a:t>first_name</a:t>
            </a:r>
            <a:r>
              <a:rPr lang="en-US" altLang="ko-KR" b="1" i="0" dirty="0"/>
              <a:t>, ' ', </a:t>
            </a:r>
            <a:r>
              <a:rPr lang="en-US" altLang="ko-KR" b="1" i="0" dirty="0" err="1"/>
              <a:t>last_name</a:t>
            </a:r>
            <a:r>
              <a:rPr lang="en-US" altLang="ko-KR" b="1" i="0" dirty="0"/>
              <a:t>) as player , round(avg(</a:t>
            </a:r>
            <a:r>
              <a:rPr lang="en-US" altLang="ko-KR" b="1" i="0" dirty="0" err="1"/>
              <a:t>pass_accuracy</a:t>
            </a:r>
            <a:r>
              <a:rPr lang="en-US" altLang="ko-KR" b="1" i="0" dirty="0"/>
              <a:t>), 1) as </a:t>
            </a:r>
            <a:r>
              <a:rPr lang="en-US" altLang="ko-KR" b="1" i="0" dirty="0" err="1"/>
              <a:t>avg_pass_accuracy</a:t>
            </a:r>
            <a:endParaRPr lang="en-US" altLang="ko-KR" b="1" i="0" dirty="0"/>
          </a:p>
          <a:p>
            <a:pPr marL="0" indent="0"/>
            <a:r>
              <a:rPr lang="en-US" altLang="ko-KR" b="1" i="0" dirty="0"/>
              <a:t>from </a:t>
            </a:r>
            <a:r>
              <a:rPr lang="en-US" altLang="ko-KR" b="1" i="0" dirty="0" err="1"/>
              <a:t>PlayerPerformance</a:t>
            </a:r>
            <a:r>
              <a:rPr lang="en-US" altLang="ko-KR" b="1" i="0" dirty="0"/>
              <a:t> pp join Players p on </a:t>
            </a:r>
            <a:r>
              <a:rPr lang="en-US" altLang="ko-KR" b="1" i="0" dirty="0" err="1"/>
              <a:t>pp.player_id</a:t>
            </a:r>
            <a:r>
              <a:rPr lang="en-US" altLang="ko-KR" b="1" i="0" dirty="0"/>
              <a:t> = </a:t>
            </a:r>
            <a:r>
              <a:rPr lang="en-US" altLang="ko-KR" b="1" i="0" dirty="0" err="1"/>
              <a:t>p.player_id</a:t>
            </a:r>
            <a:endParaRPr lang="en-US" altLang="ko-KR" b="1" i="0" dirty="0"/>
          </a:p>
          <a:p>
            <a:pPr marL="0" indent="0"/>
            <a:r>
              <a:rPr lang="en-US" altLang="ko-KR" b="1" i="0" dirty="0"/>
              <a:t>where passes &gt; 20 group by player order by </a:t>
            </a:r>
            <a:r>
              <a:rPr lang="en-US" altLang="ko-KR" b="1" i="0" dirty="0" err="1"/>
              <a:t>avg_pass_accuracy</a:t>
            </a:r>
            <a:r>
              <a:rPr lang="en-US" altLang="ko-KR" b="1" i="0" dirty="0"/>
              <a:t> desc limit 10;</a:t>
            </a:r>
            <a:endParaRPr lang="en-IN" b="1" i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12D240-8387-E9E7-BD7C-28D390AD4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92" y="2708920"/>
            <a:ext cx="4609272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63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3ED96-57F7-EFCE-93BF-B6AC1DBCE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EC6B8-974E-CC34-96F3-06C381338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92" y="109163"/>
            <a:ext cx="10297904" cy="798568"/>
          </a:xfrm>
        </p:spPr>
        <p:txBody>
          <a:bodyPr>
            <a:normAutofit/>
          </a:bodyPr>
          <a:lstStyle/>
          <a:p>
            <a:r>
              <a:rPr lang="en-US" altLang="ko-KR" dirty="0"/>
              <a:t>21. Find high scoring Matches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5E9F3-5A87-1AE0-83FA-330008E85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92" y="1243949"/>
            <a:ext cx="11522780" cy="1825011"/>
          </a:xfrm>
        </p:spPr>
        <p:txBody>
          <a:bodyPr>
            <a:normAutofit lnSpcReduction="10000"/>
          </a:bodyPr>
          <a:lstStyle/>
          <a:p>
            <a:pPr marL="0" indent="0"/>
            <a:r>
              <a:rPr lang="en-US" altLang="ko-KR" b="1" i="0" dirty="0"/>
              <a:t>select </a:t>
            </a:r>
            <a:r>
              <a:rPr lang="en-US" altLang="ko-KR" b="1" i="0" dirty="0" err="1"/>
              <a:t>m.match_date</a:t>
            </a:r>
            <a:r>
              <a:rPr lang="en-US" altLang="ko-KR" b="1" i="0" dirty="0"/>
              <a:t>, </a:t>
            </a:r>
            <a:r>
              <a:rPr lang="en-US" altLang="ko-KR" b="1" i="0" dirty="0" err="1"/>
              <a:t>ht.team_name</a:t>
            </a:r>
            <a:r>
              <a:rPr lang="en-US" altLang="ko-KR" b="1" i="0" dirty="0"/>
              <a:t> as </a:t>
            </a:r>
            <a:r>
              <a:rPr lang="en-US" altLang="ko-KR" b="1" i="0" dirty="0" err="1"/>
              <a:t>home_team</a:t>
            </a:r>
            <a:r>
              <a:rPr lang="en-US" altLang="ko-KR" b="1" i="0" dirty="0"/>
              <a:t> , </a:t>
            </a:r>
            <a:r>
              <a:rPr lang="en-US" altLang="ko-KR" b="1" i="0" dirty="0" err="1"/>
              <a:t>at.team_name</a:t>
            </a:r>
            <a:r>
              <a:rPr lang="en-US" altLang="ko-KR" b="1" i="0" dirty="0"/>
              <a:t> as </a:t>
            </a:r>
            <a:r>
              <a:rPr lang="en-US" altLang="ko-KR" b="1" i="0" dirty="0" err="1"/>
              <a:t>away_team</a:t>
            </a:r>
            <a:r>
              <a:rPr lang="en-US" altLang="ko-KR" b="1" i="0" dirty="0"/>
              <a:t> ,</a:t>
            </a:r>
          </a:p>
          <a:p>
            <a:pPr marL="0" indent="0"/>
            <a:r>
              <a:rPr lang="en-US" altLang="ko-KR" b="1" i="0" dirty="0" err="1"/>
              <a:t>m.home_score</a:t>
            </a:r>
            <a:r>
              <a:rPr lang="en-US" altLang="ko-KR" b="1" i="0" dirty="0"/>
              <a:t> + </a:t>
            </a:r>
            <a:r>
              <a:rPr lang="en-US" altLang="ko-KR" b="1" i="0" dirty="0" err="1"/>
              <a:t>m.away_score</a:t>
            </a:r>
            <a:r>
              <a:rPr lang="en-US" altLang="ko-KR" b="1" i="0" dirty="0"/>
              <a:t> as </a:t>
            </a:r>
            <a:r>
              <a:rPr lang="en-US" altLang="ko-KR" b="1" i="0" dirty="0" err="1"/>
              <a:t>total_goals</a:t>
            </a:r>
            <a:endParaRPr lang="en-US" altLang="ko-KR" b="1" i="0" dirty="0"/>
          </a:p>
          <a:p>
            <a:pPr marL="0" indent="0"/>
            <a:r>
              <a:rPr lang="en-US" altLang="ko-KR" b="1" i="0" dirty="0"/>
              <a:t>from Matches m join Teams </a:t>
            </a:r>
            <a:r>
              <a:rPr lang="en-US" altLang="ko-KR" b="1" i="0" dirty="0" err="1"/>
              <a:t>ht</a:t>
            </a:r>
            <a:r>
              <a:rPr lang="en-US" altLang="ko-KR" b="1" i="0" dirty="0"/>
              <a:t> on </a:t>
            </a:r>
            <a:r>
              <a:rPr lang="en-US" altLang="ko-KR" b="1" i="0" dirty="0" err="1"/>
              <a:t>m.home_team_id</a:t>
            </a:r>
            <a:r>
              <a:rPr lang="en-US" altLang="ko-KR" b="1" i="0" dirty="0"/>
              <a:t> = </a:t>
            </a:r>
            <a:r>
              <a:rPr lang="en-US" altLang="ko-KR" b="1" i="0" dirty="0" err="1"/>
              <a:t>ht.team_id</a:t>
            </a:r>
            <a:endParaRPr lang="en-US" altLang="ko-KR" b="1" i="0" dirty="0"/>
          </a:p>
          <a:p>
            <a:pPr marL="0" indent="0"/>
            <a:r>
              <a:rPr lang="en-US" altLang="ko-KR" b="1" i="0" dirty="0"/>
              <a:t>join Teams at on </a:t>
            </a:r>
            <a:r>
              <a:rPr lang="en-US" altLang="ko-KR" b="1" i="0" dirty="0" err="1"/>
              <a:t>m.away_team_id</a:t>
            </a:r>
            <a:r>
              <a:rPr lang="en-US" altLang="ko-KR" b="1" i="0" dirty="0"/>
              <a:t> = </a:t>
            </a:r>
            <a:r>
              <a:rPr lang="en-US" altLang="ko-KR" b="1" i="0" dirty="0" err="1"/>
              <a:t>at.team_id</a:t>
            </a:r>
            <a:endParaRPr lang="en-US" altLang="ko-KR" b="1" i="0" dirty="0"/>
          </a:p>
          <a:p>
            <a:pPr marL="0" indent="0"/>
            <a:r>
              <a:rPr lang="en-US" altLang="ko-KR" b="1" i="0" dirty="0"/>
              <a:t>order by </a:t>
            </a:r>
            <a:r>
              <a:rPr lang="en-US" altLang="ko-KR" b="1" i="0" dirty="0" err="1"/>
              <a:t>total_goals</a:t>
            </a:r>
            <a:r>
              <a:rPr lang="en-US" altLang="ko-KR" b="1" i="0" dirty="0"/>
              <a:t> desc limit 5;</a:t>
            </a:r>
            <a:endParaRPr lang="en-IN" b="1" i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9BA074-ED06-CFF5-705A-B9C5849BD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92" y="3076059"/>
            <a:ext cx="6769512" cy="222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253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DBF3A-DFC6-332B-5A1E-BBA64DD54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63F-4B6A-EA96-AB18-91040FB70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92" y="109163"/>
            <a:ext cx="10297904" cy="798568"/>
          </a:xfrm>
        </p:spPr>
        <p:txBody>
          <a:bodyPr>
            <a:normAutofit/>
          </a:bodyPr>
          <a:lstStyle/>
          <a:p>
            <a:r>
              <a:rPr lang="en-US" altLang="ko-KR" dirty="0"/>
              <a:t>22. Find average goals per Match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431B0-D6BA-2A39-E301-A7410D9F1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92" y="1243949"/>
            <a:ext cx="11522780" cy="1825011"/>
          </a:xfrm>
        </p:spPr>
        <p:txBody>
          <a:bodyPr>
            <a:normAutofit/>
          </a:bodyPr>
          <a:lstStyle/>
          <a:p>
            <a:pPr marL="0" indent="0"/>
            <a:r>
              <a:rPr lang="en-US" altLang="ko-KR" b="1" i="0" dirty="0"/>
              <a:t>SELECT ROUND(AVG(</a:t>
            </a:r>
            <a:r>
              <a:rPr lang="en-US" altLang="ko-KR" b="1" i="0" dirty="0" err="1"/>
              <a:t>home_score</a:t>
            </a:r>
            <a:r>
              <a:rPr lang="en-US" altLang="ko-KR" b="1" i="0" dirty="0"/>
              <a:t> + </a:t>
            </a:r>
            <a:r>
              <a:rPr lang="en-US" altLang="ko-KR" b="1" i="0" dirty="0" err="1"/>
              <a:t>away_score</a:t>
            </a:r>
            <a:r>
              <a:rPr lang="en-US" altLang="ko-KR" b="1" i="0" dirty="0"/>
              <a:t>), 1) AS </a:t>
            </a:r>
            <a:r>
              <a:rPr lang="en-US" altLang="ko-KR" b="1" i="0" dirty="0" err="1"/>
              <a:t>avg_goals_per_matchFROM</a:t>
            </a:r>
            <a:r>
              <a:rPr lang="en-US" altLang="ko-KR" b="1" i="0" dirty="0"/>
              <a:t> Matches</a:t>
            </a:r>
            <a:endParaRPr lang="en-IN" b="1" i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8B6B90-1201-FB81-96E7-477735269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92" y="2421169"/>
            <a:ext cx="4249232" cy="136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01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9986D-DC57-67BA-4145-755175F7F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4C171-4940-E473-34CB-435686F61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92" y="109163"/>
            <a:ext cx="10297904" cy="798568"/>
          </a:xfrm>
        </p:spPr>
        <p:txBody>
          <a:bodyPr>
            <a:normAutofit/>
          </a:bodyPr>
          <a:lstStyle/>
          <a:p>
            <a:r>
              <a:rPr lang="en-US" altLang="ko-KR" dirty="0"/>
              <a:t>23. Find Teams Conceding most Yellow cards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70C9D-8D23-065D-93BD-7425DF867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92" y="1243949"/>
            <a:ext cx="11522780" cy="1825011"/>
          </a:xfrm>
        </p:spPr>
        <p:txBody>
          <a:bodyPr>
            <a:normAutofit/>
          </a:bodyPr>
          <a:lstStyle/>
          <a:p>
            <a:pPr marL="0" indent="0"/>
            <a:r>
              <a:rPr lang="en-US" altLang="ko-KR" b="1" i="0" dirty="0"/>
              <a:t>select </a:t>
            </a:r>
            <a:r>
              <a:rPr lang="en-US" altLang="ko-KR" b="1" i="0" dirty="0" err="1"/>
              <a:t>t.team_name</a:t>
            </a:r>
            <a:r>
              <a:rPr lang="en-US" altLang="ko-KR" b="1" i="0" dirty="0"/>
              <a:t>, SUM(</a:t>
            </a:r>
            <a:r>
              <a:rPr lang="en-US" altLang="ko-KR" b="1" i="0" dirty="0" err="1"/>
              <a:t>pp.yellow_cards</a:t>
            </a:r>
            <a:r>
              <a:rPr lang="en-US" altLang="ko-KR" b="1" i="0" dirty="0"/>
              <a:t>) AS </a:t>
            </a:r>
            <a:r>
              <a:rPr lang="en-US" altLang="ko-KR" b="1" i="0" dirty="0" err="1"/>
              <a:t>yellow_cards</a:t>
            </a:r>
            <a:endParaRPr lang="en-US" altLang="ko-KR" b="1" i="0" dirty="0"/>
          </a:p>
          <a:p>
            <a:pPr marL="0" indent="0"/>
            <a:r>
              <a:rPr lang="en-US" altLang="ko-KR" b="1" i="0" dirty="0"/>
              <a:t>from </a:t>
            </a:r>
            <a:r>
              <a:rPr lang="en-US" altLang="ko-KR" b="1" i="0" dirty="0" err="1"/>
              <a:t>PlayerPerformance</a:t>
            </a:r>
            <a:r>
              <a:rPr lang="en-US" altLang="ko-KR" b="1" i="0" dirty="0"/>
              <a:t> pp join </a:t>
            </a:r>
            <a:r>
              <a:rPr lang="en-US" altLang="ko-KR" b="1" i="0" dirty="0" err="1"/>
              <a:t>PlayerContracts</a:t>
            </a:r>
            <a:r>
              <a:rPr lang="en-US" altLang="ko-KR" b="1" i="0" dirty="0"/>
              <a:t> pc on </a:t>
            </a:r>
            <a:r>
              <a:rPr lang="en-US" altLang="ko-KR" b="1" i="0" dirty="0" err="1"/>
              <a:t>pp.player_id</a:t>
            </a:r>
            <a:r>
              <a:rPr lang="en-US" altLang="ko-KR" b="1" i="0" dirty="0"/>
              <a:t> = </a:t>
            </a:r>
            <a:r>
              <a:rPr lang="en-US" altLang="ko-KR" b="1" i="0" dirty="0" err="1"/>
              <a:t>pc.player_id</a:t>
            </a:r>
            <a:endParaRPr lang="en-US" altLang="ko-KR" b="1" i="0" dirty="0"/>
          </a:p>
          <a:p>
            <a:pPr marL="0" indent="0"/>
            <a:r>
              <a:rPr lang="en-US" altLang="ko-KR" b="1" i="0" dirty="0"/>
              <a:t>join Teams t on </a:t>
            </a:r>
            <a:r>
              <a:rPr lang="en-US" altLang="ko-KR" b="1" i="0" dirty="0" err="1"/>
              <a:t>pc.team_id</a:t>
            </a:r>
            <a:r>
              <a:rPr lang="en-US" altLang="ko-KR" b="1" i="0" dirty="0"/>
              <a:t> = </a:t>
            </a:r>
            <a:r>
              <a:rPr lang="en-US" altLang="ko-KR" b="1" i="0" dirty="0" err="1"/>
              <a:t>t.team_id</a:t>
            </a:r>
            <a:endParaRPr lang="en-US" altLang="ko-KR" b="1" i="0" dirty="0"/>
          </a:p>
          <a:p>
            <a:pPr marL="0" indent="0"/>
            <a:r>
              <a:rPr lang="en-US" altLang="ko-KR" b="1" i="0" dirty="0"/>
              <a:t>group by </a:t>
            </a:r>
            <a:r>
              <a:rPr lang="en-US" altLang="ko-KR" b="1" i="0" dirty="0" err="1"/>
              <a:t>t.team_name</a:t>
            </a:r>
            <a:r>
              <a:rPr lang="en-US" altLang="ko-KR" b="1" i="0" dirty="0"/>
              <a:t> order by </a:t>
            </a:r>
            <a:r>
              <a:rPr lang="en-US" altLang="ko-KR" b="1" i="0" dirty="0" err="1"/>
              <a:t>yellow_cards</a:t>
            </a:r>
            <a:r>
              <a:rPr lang="en-US" altLang="ko-KR" b="1" i="0" dirty="0"/>
              <a:t> desc;</a:t>
            </a:r>
            <a:endParaRPr lang="en-IN" b="1" i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39FD58-1D05-3A21-CCF8-14C17DC58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28" y="2996952"/>
            <a:ext cx="4897284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04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4C598-E29B-7B0A-AC37-189ECC306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3DDD7-11F0-C496-C9B2-730751B19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92" y="109163"/>
            <a:ext cx="10297904" cy="798568"/>
          </a:xfrm>
        </p:spPr>
        <p:txBody>
          <a:bodyPr>
            <a:normAutofit/>
          </a:bodyPr>
          <a:lstStyle/>
          <a:p>
            <a:r>
              <a:rPr lang="en-US" altLang="ko-KR" dirty="0"/>
              <a:t>24. Find Average Team Player Age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82DD1-E52F-016D-07B1-96D82824F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92" y="1243949"/>
            <a:ext cx="11522780" cy="1825011"/>
          </a:xfrm>
        </p:spPr>
        <p:txBody>
          <a:bodyPr>
            <a:normAutofit/>
          </a:bodyPr>
          <a:lstStyle/>
          <a:p>
            <a:pPr marL="0" indent="0"/>
            <a:r>
              <a:rPr lang="en-US" altLang="ko-KR" b="1" i="0" dirty="0"/>
              <a:t>select </a:t>
            </a:r>
            <a:r>
              <a:rPr lang="en-US" altLang="ko-KR" b="1" i="0" dirty="0" err="1"/>
              <a:t>t.team_name</a:t>
            </a:r>
            <a:r>
              <a:rPr lang="en-US" altLang="ko-KR" b="1" i="0" dirty="0"/>
              <a:t>, round(avg(</a:t>
            </a:r>
            <a:r>
              <a:rPr lang="en-US" altLang="ko-KR" b="1" i="0" dirty="0" err="1"/>
              <a:t>timestampdiff</a:t>
            </a:r>
            <a:r>
              <a:rPr lang="en-US" altLang="ko-KR" b="1" i="0" dirty="0"/>
              <a:t>(year, </a:t>
            </a:r>
            <a:r>
              <a:rPr lang="en-US" altLang="ko-KR" b="1" i="0" dirty="0" err="1"/>
              <a:t>p.date_of_birth</a:t>
            </a:r>
            <a:r>
              <a:rPr lang="en-US" altLang="ko-KR" b="1" i="0" dirty="0"/>
              <a:t>, CURDATE())), 1) as </a:t>
            </a:r>
            <a:r>
              <a:rPr lang="en-US" altLang="ko-KR" b="1" i="0" dirty="0" err="1"/>
              <a:t>avg_age</a:t>
            </a:r>
            <a:endParaRPr lang="en-US" altLang="ko-KR" b="1" i="0" dirty="0"/>
          </a:p>
          <a:p>
            <a:pPr marL="0" indent="0"/>
            <a:r>
              <a:rPr lang="en-US" altLang="ko-KR" b="1" i="0" dirty="0"/>
              <a:t>from Players p join </a:t>
            </a:r>
            <a:r>
              <a:rPr lang="en-US" altLang="ko-KR" b="1" i="0" dirty="0" err="1"/>
              <a:t>PlayerContracts</a:t>
            </a:r>
            <a:r>
              <a:rPr lang="en-US" altLang="ko-KR" b="1" i="0" dirty="0"/>
              <a:t> pc on </a:t>
            </a:r>
            <a:r>
              <a:rPr lang="en-US" altLang="ko-KR" b="1" i="0" dirty="0" err="1"/>
              <a:t>p.player_id</a:t>
            </a:r>
            <a:r>
              <a:rPr lang="en-US" altLang="ko-KR" b="1" i="0" dirty="0"/>
              <a:t> = </a:t>
            </a:r>
            <a:r>
              <a:rPr lang="en-US" altLang="ko-KR" b="1" i="0" dirty="0" err="1"/>
              <a:t>pc.player_id</a:t>
            </a:r>
            <a:endParaRPr lang="en-US" altLang="ko-KR" b="1" i="0" dirty="0"/>
          </a:p>
          <a:p>
            <a:pPr marL="0" indent="0"/>
            <a:r>
              <a:rPr lang="en-US" altLang="ko-KR" b="1" i="0" dirty="0"/>
              <a:t>join Teams t on </a:t>
            </a:r>
            <a:r>
              <a:rPr lang="en-US" altLang="ko-KR" b="1" i="0" dirty="0" err="1"/>
              <a:t>pc.team_id</a:t>
            </a:r>
            <a:r>
              <a:rPr lang="en-US" altLang="ko-KR" b="1" i="0" dirty="0"/>
              <a:t> = </a:t>
            </a:r>
            <a:r>
              <a:rPr lang="en-US" altLang="ko-KR" b="1" i="0" dirty="0" err="1"/>
              <a:t>t.team_id</a:t>
            </a:r>
            <a:r>
              <a:rPr lang="en-US" altLang="ko-KR" b="1" i="0" dirty="0"/>
              <a:t> group by </a:t>
            </a:r>
            <a:r>
              <a:rPr lang="en-US" altLang="ko-KR" b="1" i="0" dirty="0" err="1"/>
              <a:t>t.team_name</a:t>
            </a:r>
            <a:r>
              <a:rPr lang="en-US" altLang="ko-KR" b="1" i="0" dirty="0"/>
              <a:t> order by </a:t>
            </a:r>
            <a:r>
              <a:rPr lang="en-US" altLang="ko-KR" b="1" i="0" dirty="0" err="1"/>
              <a:t>avg_age</a:t>
            </a:r>
            <a:r>
              <a:rPr lang="en-US" altLang="ko-KR" b="1" i="0" dirty="0"/>
              <a:t>;</a:t>
            </a:r>
            <a:endParaRPr lang="en-IN" b="1" i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3AC59E-B7FE-ACD2-5DD0-2B2DB35A0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82" y="2780928"/>
            <a:ext cx="4226041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838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EEB2D-6FBC-FED6-350A-8B05A6E63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6C7A6-0580-1579-5131-821657B91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92" y="109163"/>
            <a:ext cx="10297904" cy="798568"/>
          </a:xfrm>
        </p:spPr>
        <p:txBody>
          <a:bodyPr>
            <a:normAutofit/>
          </a:bodyPr>
          <a:lstStyle/>
          <a:p>
            <a:r>
              <a:rPr lang="en-US" altLang="ko-KR" dirty="0"/>
              <a:t>25. Find Players who scored in their last match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EDD09-9440-4488-12B8-EB6DB9DBF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92" y="1243949"/>
            <a:ext cx="11522780" cy="1608987"/>
          </a:xfrm>
        </p:spPr>
        <p:txBody>
          <a:bodyPr>
            <a:normAutofit/>
          </a:bodyPr>
          <a:lstStyle/>
          <a:p>
            <a:pPr marL="0" indent="0"/>
            <a:r>
              <a:rPr lang="en-US" altLang="ko-KR" b="1" i="0" dirty="0"/>
              <a:t>select </a:t>
            </a:r>
            <a:r>
              <a:rPr lang="en-US" altLang="ko-KR" b="1" i="0" dirty="0" err="1"/>
              <a:t>concat</a:t>
            </a:r>
            <a:r>
              <a:rPr lang="en-US" altLang="ko-KR" b="1" i="0" dirty="0"/>
              <a:t>(</a:t>
            </a:r>
            <a:r>
              <a:rPr lang="en-US" altLang="ko-KR" b="1" i="0" dirty="0" err="1"/>
              <a:t>p.first_name</a:t>
            </a:r>
            <a:r>
              <a:rPr lang="en-US" altLang="ko-KR" b="1" i="0" dirty="0"/>
              <a:t>, ' ', </a:t>
            </a:r>
            <a:r>
              <a:rPr lang="en-US" altLang="ko-KR" b="1" i="0" dirty="0" err="1"/>
              <a:t>p.last_name</a:t>
            </a:r>
            <a:r>
              <a:rPr lang="en-US" altLang="ko-KR" b="1" i="0" dirty="0"/>
              <a:t>) as player , max(</a:t>
            </a:r>
            <a:r>
              <a:rPr lang="en-US" altLang="ko-KR" b="1" i="0" dirty="0" err="1"/>
              <a:t>m.match_date</a:t>
            </a:r>
            <a:r>
              <a:rPr lang="en-US" altLang="ko-KR" b="1" i="0" dirty="0"/>
              <a:t>) as </a:t>
            </a:r>
            <a:r>
              <a:rPr lang="en-US" altLang="ko-KR" b="1" i="0" dirty="0" err="1"/>
              <a:t>last_match_date</a:t>
            </a:r>
            <a:endParaRPr lang="en-US" altLang="ko-KR" b="1" i="0" dirty="0"/>
          </a:p>
          <a:p>
            <a:pPr marL="0" indent="0"/>
            <a:r>
              <a:rPr lang="en-US" altLang="ko-KR" b="1" i="0" dirty="0"/>
              <a:t>from </a:t>
            </a:r>
            <a:r>
              <a:rPr lang="en-US" altLang="ko-KR" b="1" i="0" dirty="0" err="1"/>
              <a:t>PlayerPerformance</a:t>
            </a:r>
            <a:r>
              <a:rPr lang="en-US" altLang="ko-KR" b="1" i="0" dirty="0"/>
              <a:t> pp join Players p on </a:t>
            </a:r>
            <a:r>
              <a:rPr lang="en-US" altLang="ko-KR" b="1" i="0" dirty="0" err="1"/>
              <a:t>pp.player_id</a:t>
            </a:r>
            <a:r>
              <a:rPr lang="en-US" altLang="ko-KR" b="1" i="0" dirty="0"/>
              <a:t> = </a:t>
            </a:r>
            <a:r>
              <a:rPr lang="en-US" altLang="ko-KR" b="1" i="0" dirty="0" err="1"/>
              <a:t>p.player_id</a:t>
            </a:r>
            <a:endParaRPr lang="en-US" altLang="ko-KR" b="1" i="0" dirty="0"/>
          </a:p>
          <a:p>
            <a:pPr marL="0" indent="0"/>
            <a:r>
              <a:rPr lang="en-US" altLang="ko-KR" b="1" i="0" dirty="0"/>
              <a:t>join Matches m on </a:t>
            </a:r>
            <a:r>
              <a:rPr lang="en-US" altLang="ko-KR" b="1" i="0" dirty="0" err="1"/>
              <a:t>pp.match_id</a:t>
            </a:r>
            <a:r>
              <a:rPr lang="en-US" altLang="ko-KR" b="1" i="0" dirty="0"/>
              <a:t> = </a:t>
            </a:r>
            <a:r>
              <a:rPr lang="en-US" altLang="ko-KR" b="1" i="0" dirty="0" err="1"/>
              <a:t>m.match_id</a:t>
            </a:r>
            <a:endParaRPr lang="en-US" altLang="ko-KR" b="1" i="0" dirty="0"/>
          </a:p>
          <a:p>
            <a:pPr marL="0" indent="0"/>
            <a:r>
              <a:rPr lang="en-US" altLang="ko-KR" b="1" i="0" dirty="0"/>
              <a:t>where </a:t>
            </a:r>
            <a:r>
              <a:rPr lang="en-US" altLang="ko-KR" b="1" i="0" dirty="0" err="1"/>
              <a:t>pp.goals</a:t>
            </a:r>
            <a:r>
              <a:rPr lang="en-US" altLang="ko-KR" b="1" i="0" dirty="0"/>
              <a:t> &gt; 0 group by player;</a:t>
            </a:r>
            <a:endParaRPr lang="en-IN" b="1" i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154B46-1D3E-1A61-82E0-3A5A930EC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52" y="2852936"/>
            <a:ext cx="5243483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08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2279576" y="1052736"/>
            <a:ext cx="2880320" cy="83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4800" b="1" dirty="0">
                <a:solidFill>
                  <a:srgbClr val="80C615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TABLES</a:t>
            </a:r>
            <a:endParaRPr kumimoji="1" lang="ko-KR" altLang="ko-KR" sz="4800" b="1" dirty="0">
              <a:solidFill>
                <a:srgbClr val="80C615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279576" y="2060848"/>
            <a:ext cx="4032448" cy="391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  <a:spAutoFit/>
          </a:bodyPr>
          <a:lstStyle/>
          <a:p>
            <a:pPr indent="-22855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24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Players Table</a:t>
            </a:r>
          </a:p>
          <a:p>
            <a:pPr indent="-22855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24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Teams Table</a:t>
            </a:r>
          </a:p>
          <a:p>
            <a:pPr indent="-22855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24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Matches Table</a:t>
            </a:r>
          </a:p>
          <a:p>
            <a:pPr indent="-22855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24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Competitions Table</a:t>
            </a:r>
          </a:p>
          <a:p>
            <a:pPr indent="-22855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2400" b="1" dirty="0" err="1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PlayerPerformance</a:t>
            </a:r>
            <a:r>
              <a:rPr kumimoji="1" lang="en-US" altLang="ko-KR" sz="24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 Table</a:t>
            </a:r>
          </a:p>
          <a:p>
            <a:pPr indent="-22855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2400" b="1" dirty="0" err="1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PlayerContracts</a:t>
            </a:r>
            <a:r>
              <a:rPr kumimoji="1" lang="en-US" altLang="ko-KR" sz="24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 Table</a:t>
            </a:r>
          </a:p>
          <a:p>
            <a:pPr indent="-22855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2400" b="1" dirty="0" err="1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PlayerFitness</a:t>
            </a:r>
            <a:r>
              <a:rPr kumimoji="1" lang="en-US" altLang="ko-KR" sz="24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 Table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70507-41C4-6F7D-E9E4-0F7E868BF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DFB2-D2F3-F149-36D4-7F764727F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92" y="109163"/>
            <a:ext cx="10297904" cy="79856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26. Find Players with Most Man of the Match (High Ratings)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2C55D-B6D6-26D8-92EC-EA1B2E85E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92" y="1243949"/>
            <a:ext cx="11522780" cy="1608987"/>
          </a:xfrm>
        </p:spPr>
        <p:txBody>
          <a:bodyPr>
            <a:normAutofit/>
          </a:bodyPr>
          <a:lstStyle/>
          <a:p>
            <a:pPr marL="0" indent="0"/>
            <a:r>
              <a:rPr lang="en-US" altLang="ko-KR" b="1" i="0" dirty="0"/>
              <a:t>select </a:t>
            </a:r>
            <a:r>
              <a:rPr lang="en-US" altLang="ko-KR" b="1" i="0" dirty="0" err="1"/>
              <a:t>concat</a:t>
            </a:r>
            <a:r>
              <a:rPr lang="en-US" altLang="ko-KR" b="1" i="0" dirty="0"/>
              <a:t>(</a:t>
            </a:r>
            <a:r>
              <a:rPr lang="en-US" altLang="ko-KR" b="1" i="0" dirty="0" err="1"/>
              <a:t>first_name</a:t>
            </a:r>
            <a:r>
              <a:rPr lang="en-US" altLang="ko-KR" b="1" i="0" dirty="0"/>
              <a:t>, ' ', </a:t>
            </a:r>
            <a:r>
              <a:rPr lang="en-US" altLang="ko-KR" b="1" i="0" dirty="0" err="1"/>
              <a:t>last_name</a:t>
            </a:r>
            <a:r>
              <a:rPr lang="en-US" altLang="ko-KR" b="1" i="0" dirty="0"/>
              <a:t>) as player , count(*) as </a:t>
            </a:r>
            <a:r>
              <a:rPr lang="en-US" altLang="ko-KR" b="1" i="0" dirty="0" err="1"/>
              <a:t>high_rating_games</a:t>
            </a:r>
            <a:endParaRPr lang="en-US" altLang="ko-KR" b="1" i="0" dirty="0"/>
          </a:p>
          <a:p>
            <a:pPr marL="0" indent="0"/>
            <a:r>
              <a:rPr lang="en-US" altLang="ko-KR" b="1" i="0" dirty="0"/>
              <a:t>from </a:t>
            </a:r>
            <a:r>
              <a:rPr lang="en-US" altLang="ko-KR" b="1" i="0" dirty="0" err="1"/>
              <a:t>PlayerPerformance</a:t>
            </a:r>
            <a:r>
              <a:rPr lang="en-US" altLang="ko-KR" b="1" i="0" dirty="0"/>
              <a:t> pp</a:t>
            </a:r>
          </a:p>
          <a:p>
            <a:pPr marL="0" indent="0"/>
            <a:r>
              <a:rPr lang="en-US" altLang="ko-KR" b="1" i="0" dirty="0"/>
              <a:t>join Players p on </a:t>
            </a:r>
            <a:r>
              <a:rPr lang="en-US" altLang="ko-KR" b="1" i="0" dirty="0" err="1"/>
              <a:t>pp.player_id</a:t>
            </a:r>
            <a:r>
              <a:rPr lang="en-US" altLang="ko-KR" b="1" i="0" dirty="0"/>
              <a:t> = </a:t>
            </a:r>
            <a:r>
              <a:rPr lang="en-US" altLang="ko-KR" b="1" i="0" dirty="0" err="1"/>
              <a:t>p.player_id</a:t>
            </a:r>
            <a:endParaRPr lang="en-US" altLang="ko-KR" b="1" i="0" dirty="0"/>
          </a:p>
          <a:p>
            <a:pPr marL="0" indent="0"/>
            <a:r>
              <a:rPr lang="en-US" altLang="ko-KR" b="1" i="0" dirty="0"/>
              <a:t>where rating &gt;= 8.5 group by player order by </a:t>
            </a:r>
            <a:r>
              <a:rPr lang="en-US" altLang="ko-KR" b="1" i="0" dirty="0" err="1"/>
              <a:t>high_rating_games</a:t>
            </a:r>
            <a:r>
              <a:rPr lang="en-US" altLang="ko-KR" b="1" i="0" dirty="0"/>
              <a:t> desc limit 10;</a:t>
            </a:r>
            <a:endParaRPr lang="en-IN" b="1" i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E99D5-167E-F962-CB31-900352EB9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92" y="3165624"/>
            <a:ext cx="4321240" cy="184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41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A19DD-ACCC-E321-B741-F6CCCBB24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E9A40-2927-2B85-F112-54911D09C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92" y="109163"/>
            <a:ext cx="10297904" cy="798568"/>
          </a:xfrm>
        </p:spPr>
        <p:txBody>
          <a:bodyPr>
            <a:normAutofit/>
          </a:bodyPr>
          <a:lstStyle/>
          <a:p>
            <a:r>
              <a:rPr lang="en-US" altLang="ko-KR" dirty="0"/>
              <a:t>27. Find Players who never scored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6B821-999A-79C7-E9A6-6897B9540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92" y="1243949"/>
            <a:ext cx="11522780" cy="1608987"/>
          </a:xfrm>
        </p:spPr>
        <p:txBody>
          <a:bodyPr>
            <a:normAutofit/>
          </a:bodyPr>
          <a:lstStyle/>
          <a:p>
            <a:pPr marL="0" indent="0"/>
            <a:r>
              <a:rPr lang="en-US" altLang="ko-KR" b="1" i="0" dirty="0"/>
              <a:t>select </a:t>
            </a:r>
            <a:r>
              <a:rPr lang="en-US" altLang="ko-KR" b="1" i="0" dirty="0" err="1"/>
              <a:t>concat</a:t>
            </a:r>
            <a:r>
              <a:rPr lang="en-US" altLang="ko-KR" b="1" i="0" dirty="0"/>
              <a:t>(</a:t>
            </a:r>
            <a:r>
              <a:rPr lang="en-US" altLang="ko-KR" b="1" i="0" dirty="0" err="1"/>
              <a:t>first_name</a:t>
            </a:r>
            <a:r>
              <a:rPr lang="en-US" altLang="ko-KR" b="1" i="0" dirty="0"/>
              <a:t>, ' ', </a:t>
            </a:r>
            <a:r>
              <a:rPr lang="en-US" altLang="ko-KR" b="1" i="0" dirty="0" err="1"/>
              <a:t>last_name</a:t>
            </a:r>
            <a:r>
              <a:rPr lang="en-US" altLang="ko-KR" b="1" i="0" dirty="0"/>
              <a:t>) as player</a:t>
            </a:r>
          </a:p>
          <a:p>
            <a:pPr marL="0" indent="0"/>
            <a:r>
              <a:rPr lang="en-US" altLang="ko-KR" b="1" i="0" dirty="0"/>
              <a:t>from Players p</a:t>
            </a:r>
          </a:p>
          <a:p>
            <a:pPr marL="0" indent="0"/>
            <a:r>
              <a:rPr lang="en-US" altLang="ko-KR" b="1" i="0" dirty="0"/>
              <a:t>where not exists (select 1 from </a:t>
            </a:r>
            <a:r>
              <a:rPr lang="en-US" altLang="ko-KR" b="1" i="0" dirty="0" err="1"/>
              <a:t>PlayerPerformance</a:t>
            </a:r>
            <a:r>
              <a:rPr lang="en-US" altLang="ko-KR" b="1" i="0" dirty="0"/>
              <a:t> pp where </a:t>
            </a:r>
            <a:r>
              <a:rPr lang="en-US" altLang="ko-KR" b="1" i="0" dirty="0" err="1"/>
              <a:t>pp.player_id</a:t>
            </a:r>
            <a:r>
              <a:rPr lang="en-US" altLang="ko-KR" b="1" i="0" dirty="0"/>
              <a:t> = </a:t>
            </a:r>
            <a:r>
              <a:rPr lang="en-US" altLang="ko-KR" b="1" i="0" dirty="0" err="1"/>
              <a:t>p.player_id</a:t>
            </a:r>
            <a:r>
              <a:rPr lang="en-US" altLang="ko-KR" b="1" i="0" dirty="0"/>
              <a:t> and goals &gt; 0);</a:t>
            </a:r>
            <a:endParaRPr lang="en-IN" b="1" i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AEEC01-6226-D475-F095-9325806D0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92" y="2492896"/>
            <a:ext cx="3313128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657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1CF3B-9016-4796-84B2-80C42EA71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2D1FC-9074-3432-6368-02DFE834E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92" y="109163"/>
            <a:ext cx="10297904" cy="798568"/>
          </a:xfrm>
        </p:spPr>
        <p:txBody>
          <a:bodyPr>
            <a:normAutofit/>
          </a:bodyPr>
          <a:lstStyle/>
          <a:p>
            <a:r>
              <a:rPr lang="en-US" altLang="ko-KR" dirty="0"/>
              <a:t>28. Find average goals per competition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04C97-820D-3F2A-4BE6-7EBDBC8E2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92" y="1243949"/>
            <a:ext cx="11522780" cy="1897019"/>
          </a:xfrm>
        </p:spPr>
        <p:txBody>
          <a:bodyPr>
            <a:normAutofit/>
          </a:bodyPr>
          <a:lstStyle/>
          <a:p>
            <a:pPr marL="0" indent="0"/>
            <a:r>
              <a:rPr lang="en-US" altLang="ko-KR" b="1" i="0" dirty="0"/>
              <a:t>select </a:t>
            </a:r>
            <a:r>
              <a:rPr lang="en-US" altLang="ko-KR" b="1" i="0" dirty="0" err="1"/>
              <a:t>c.competition_name</a:t>
            </a:r>
            <a:r>
              <a:rPr lang="en-US" altLang="ko-KR" b="1" i="0" dirty="0"/>
              <a:t> , round(avg(</a:t>
            </a:r>
            <a:r>
              <a:rPr lang="en-US" altLang="ko-KR" b="1" i="0" dirty="0" err="1"/>
              <a:t>home_score</a:t>
            </a:r>
            <a:r>
              <a:rPr lang="en-US" altLang="ko-KR" b="1" i="0" dirty="0"/>
              <a:t> + </a:t>
            </a:r>
            <a:r>
              <a:rPr lang="en-US" altLang="ko-KR" b="1" i="0" dirty="0" err="1"/>
              <a:t>away_score</a:t>
            </a:r>
            <a:r>
              <a:rPr lang="en-US" altLang="ko-KR" b="1" i="0" dirty="0"/>
              <a:t>), 1) as </a:t>
            </a:r>
            <a:r>
              <a:rPr lang="en-US" altLang="ko-KR" b="1" i="0" dirty="0" err="1"/>
              <a:t>avg_goals</a:t>
            </a:r>
            <a:endParaRPr lang="en-US" altLang="ko-KR" b="1" i="0" dirty="0"/>
          </a:p>
          <a:p>
            <a:pPr marL="0" indent="0"/>
            <a:r>
              <a:rPr lang="en-US" altLang="ko-KR" b="1" i="0" dirty="0"/>
              <a:t>from Matches m join Competitions c on </a:t>
            </a:r>
            <a:r>
              <a:rPr lang="en-US" altLang="ko-KR" b="1" i="0" dirty="0" err="1"/>
              <a:t>m.competition_id</a:t>
            </a:r>
            <a:r>
              <a:rPr lang="en-US" altLang="ko-KR" b="1" i="0" dirty="0"/>
              <a:t> = </a:t>
            </a:r>
            <a:r>
              <a:rPr lang="en-US" altLang="ko-KR" b="1" i="0" dirty="0" err="1"/>
              <a:t>c.competition_id</a:t>
            </a:r>
            <a:endParaRPr lang="en-US" altLang="ko-KR" b="1" i="0" dirty="0"/>
          </a:p>
          <a:p>
            <a:pPr marL="0" indent="0"/>
            <a:r>
              <a:rPr lang="en-US" altLang="ko-KR" b="1" i="0" dirty="0"/>
              <a:t>group by </a:t>
            </a:r>
            <a:r>
              <a:rPr lang="en-US" altLang="ko-KR" b="1" i="0" dirty="0" err="1"/>
              <a:t>c.competition_name</a:t>
            </a:r>
            <a:r>
              <a:rPr lang="en-US" altLang="ko-KR" b="1" i="0" dirty="0"/>
              <a:t> order by </a:t>
            </a:r>
            <a:r>
              <a:rPr lang="en-US" altLang="ko-KR" b="1" i="0" dirty="0" err="1"/>
              <a:t>avg_goals</a:t>
            </a:r>
            <a:r>
              <a:rPr lang="en-US" altLang="ko-KR" b="1" i="0" dirty="0"/>
              <a:t> desc;</a:t>
            </a:r>
            <a:endParaRPr lang="en-IN" b="1" i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FF8AED-4E73-92AA-1EB8-48A4C8F0D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92" y="3495406"/>
            <a:ext cx="3745176" cy="160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676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69BF7-AFBA-7C92-B4D3-48B1E2949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26D08-4B08-F7E0-1285-81ADF27B5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92" y="109163"/>
            <a:ext cx="10297904" cy="798568"/>
          </a:xfrm>
        </p:spPr>
        <p:txBody>
          <a:bodyPr>
            <a:normAutofit/>
          </a:bodyPr>
          <a:lstStyle/>
          <a:p>
            <a:r>
              <a:rPr lang="en-US" altLang="ko-KR" dirty="0"/>
              <a:t>29. Find wins by Goal Margins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CCA25-E8B8-F1CC-5E08-624946C48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92" y="1243949"/>
            <a:ext cx="11522780" cy="1897019"/>
          </a:xfrm>
        </p:spPr>
        <p:txBody>
          <a:bodyPr>
            <a:normAutofit/>
          </a:bodyPr>
          <a:lstStyle/>
          <a:p>
            <a:pPr marL="0" indent="0"/>
            <a:r>
              <a:rPr lang="en-US" altLang="ko-KR" b="1" i="0" dirty="0"/>
              <a:t>select abs(</a:t>
            </a:r>
            <a:r>
              <a:rPr lang="en-US" altLang="ko-KR" b="1" i="0" dirty="0" err="1"/>
              <a:t>home_score</a:t>
            </a:r>
            <a:r>
              <a:rPr lang="en-US" altLang="ko-KR" b="1" i="0" dirty="0"/>
              <a:t> - </a:t>
            </a:r>
            <a:r>
              <a:rPr lang="en-US" altLang="ko-KR" b="1" i="0" dirty="0" err="1"/>
              <a:t>away_score</a:t>
            </a:r>
            <a:r>
              <a:rPr lang="en-US" altLang="ko-KR" b="1" i="0" dirty="0"/>
              <a:t>) as </a:t>
            </a:r>
            <a:r>
              <a:rPr lang="en-US" altLang="ko-KR" b="1" i="0" dirty="0" err="1"/>
              <a:t>goal_margin</a:t>
            </a:r>
            <a:r>
              <a:rPr lang="en-US" altLang="ko-KR" b="1" i="0" dirty="0"/>
              <a:t> , count(*) as matches</a:t>
            </a:r>
          </a:p>
          <a:p>
            <a:pPr marL="0" indent="0"/>
            <a:r>
              <a:rPr lang="en-US" altLang="ko-KR" b="1" i="0" dirty="0"/>
              <a:t>from Matches</a:t>
            </a:r>
          </a:p>
          <a:p>
            <a:pPr marL="0" indent="0"/>
            <a:r>
              <a:rPr lang="en-US" altLang="ko-KR" b="1" i="0" dirty="0"/>
              <a:t>where  </a:t>
            </a:r>
            <a:r>
              <a:rPr lang="en-US" altLang="ko-KR" b="1" i="0" dirty="0" err="1"/>
              <a:t>home_score</a:t>
            </a:r>
            <a:r>
              <a:rPr lang="en-US" altLang="ko-KR" b="1" i="0" dirty="0"/>
              <a:t> != </a:t>
            </a:r>
            <a:r>
              <a:rPr lang="en-US" altLang="ko-KR" b="1" i="0" dirty="0" err="1"/>
              <a:t>away_score</a:t>
            </a:r>
            <a:r>
              <a:rPr lang="en-US" altLang="ko-KR" b="1" i="0" dirty="0"/>
              <a:t> group by </a:t>
            </a:r>
            <a:r>
              <a:rPr lang="en-US" altLang="ko-KR" b="1" i="0" dirty="0" err="1"/>
              <a:t>goal_margin</a:t>
            </a:r>
            <a:r>
              <a:rPr lang="en-US" altLang="ko-KR" b="1" i="0" dirty="0"/>
              <a:t> order by matches desc;</a:t>
            </a:r>
            <a:endParaRPr lang="en-IN" b="1" i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37C219-52AE-3FD1-4E21-A3D82A40B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96" y="3039120"/>
            <a:ext cx="3462285" cy="125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52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105D0-DB4F-1F72-571D-52B852E11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24473-0601-FDB4-1BD1-618C1A530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92" y="109163"/>
            <a:ext cx="10297904" cy="798568"/>
          </a:xfrm>
        </p:spPr>
        <p:txBody>
          <a:bodyPr>
            <a:normAutofit/>
          </a:bodyPr>
          <a:lstStyle/>
          <a:p>
            <a:r>
              <a:rPr lang="en-US" altLang="ko-KR" dirty="0"/>
              <a:t>30.  Find Players involved in most goals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3D0A8-F52C-5AEE-9A34-35A946F05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92" y="1243949"/>
            <a:ext cx="11522780" cy="2185051"/>
          </a:xfrm>
        </p:spPr>
        <p:txBody>
          <a:bodyPr>
            <a:normAutofit fontScale="92500" lnSpcReduction="20000"/>
          </a:bodyPr>
          <a:lstStyle/>
          <a:p>
            <a:pPr marL="0" indent="0"/>
            <a:r>
              <a:rPr lang="en-US" altLang="ko-KR" b="1" i="0" dirty="0"/>
              <a:t>select </a:t>
            </a:r>
            <a:r>
              <a:rPr lang="en-US" altLang="ko-KR" b="1" i="0" dirty="0" err="1"/>
              <a:t>concat</a:t>
            </a:r>
            <a:r>
              <a:rPr lang="en-US" altLang="ko-KR" b="1" i="0" dirty="0"/>
              <a:t>(</a:t>
            </a:r>
            <a:r>
              <a:rPr lang="en-US" altLang="ko-KR" b="1" i="0" dirty="0" err="1"/>
              <a:t>p.first_name</a:t>
            </a:r>
            <a:r>
              <a:rPr lang="en-US" altLang="ko-KR" b="1" i="0" dirty="0"/>
              <a:t>, ' ', </a:t>
            </a:r>
            <a:r>
              <a:rPr lang="en-US" altLang="ko-KR" b="1" i="0" dirty="0" err="1"/>
              <a:t>p.last_name</a:t>
            </a:r>
            <a:r>
              <a:rPr lang="en-US" altLang="ko-KR" b="1" i="0" dirty="0"/>
              <a:t>) as player , </a:t>
            </a:r>
            <a:r>
              <a:rPr lang="en-US" altLang="ko-KR" b="1" i="0" dirty="0" err="1"/>
              <a:t>t.team_name</a:t>
            </a:r>
            <a:r>
              <a:rPr lang="en-US" altLang="ko-KR" b="1" i="0" dirty="0"/>
              <a:t> , sum(</a:t>
            </a:r>
            <a:r>
              <a:rPr lang="en-US" altLang="ko-KR" b="1" i="0" dirty="0" err="1"/>
              <a:t>pp.goals</a:t>
            </a:r>
            <a:r>
              <a:rPr lang="en-US" altLang="ko-KR" b="1" i="0" dirty="0"/>
              <a:t>) as goals,</a:t>
            </a:r>
          </a:p>
          <a:p>
            <a:pPr marL="0" indent="0"/>
            <a:r>
              <a:rPr lang="en-US" altLang="ko-KR" b="1" i="0" dirty="0"/>
              <a:t>sum(</a:t>
            </a:r>
            <a:r>
              <a:rPr lang="en-US" altLang="ko-KR" b="1" i="0" dirty="0" err="1"/>
              <a:t>pp.assists</a:t>
            </a:r>
            <a:r>
              <a:rPr lang="en-US" altLang="ko-KR" b="1" i="0" dirty="0"/>
              <a:t>) as assists , sum(</a:t>
            </a:r>
            <a:r>
              <a:rPr lang="en-US" altLang="ko-KR" b="1" i="0" dirty="0" err="1"/>
              <a:t>pp.goals</a:t>
            </a:r>
            <a:r>
              <a:rPr lang="en-US" altLang="ko-KR" b="1" i="0" dirty="0"/>
              <a:t>) + sum(</a:t>
            </a:r>
            <a:r>
              <a:rPr lang="en-US" altLang="ko-KR" b="1" i="0" dirty="0" err="1"/>
              <a:t>pp.assists</a:t>
            </a:r>
            <a:r>
              <a:rPr lang="en-US" altLang="ko-KR" b="1" i="0" dirty="0"/>
              <a:t>) as </a:t>
            </a:r>
            <a:r>
              <a:rPr lang="en-US" altLang="ko-KR" b="1" i="0" dirty="0" err="1"/>
              <a:t>total_involvement</a:t>
            </a:r>
            <a:r>
              <a:rPr lang="en-US" altLang="ko-KR" b="1" i="0" dirty="0"/>
              <a:t> ,</a:t>
            </a:r>
          </a:p>
          <a:p>
            <a:pPr marL="0" indent="0"/>
            <a:r>
              <a:rPr lang="en-US" altLang="ko-KR" b="1" i="0" dirty="0"/>
              <a:t>round((sum(</a:t>
            </a:r>
            <a:r>
              <a:rPr lang="en-US" altLang="ko-KR" b="1" i="0" dirty="0" err="1"/>
              <a:t>pp.goals</a:t>
            </a:r>
            <a:r>
              <a:rPr lang="en-US" altLang="ko-KR" b="1" i="0" dirty="0"/>
              <a:t>) + sum(</a:t>
            </a:r>
            <a:r>
              <a:rPr lang="en-US" altLang="ko-KR" b="1" i="0" dirty="0" err="1"/>
              <a:t>pp.assists</a:t>
            </a:r>
            <a:r>
              <a:rPr lang="en-US" altLang="ko-KR" b="1" i="0" dirty="0"/>
              <a:t>)) / count(distinct </a:t>
            </a:r>
            <a:r>
              <a:rPr lang="en-US" altLang="ko-KR" b="1" i="0" dirty="0" err="1"/>
              <a:t>pp.match_id</a:t>
            </a:r>
            <a:r>
              <a:rPr lang="en-US" altLang="ko-KR" b="1" i="0" dirty="0"/>
              <a:t>), 1) as </a:t>
            </a:r>
            <a:r>
              <a:rPr lang="en-US" altLang="ko-KR" b="1" i="0" dirty="0" err="1"/>
              <a:t>per_match</a:t>
            </a:r>
            <a:endParaRPr lang="en-US" altLang="ko-KR" b="1" i="0" dirty="0"/>
          </a:p>
          <a:p>
            <a:pPr marL="0" indent="0"/>
            <a:r>
              <a:rPr lang="en-US" altLang="ko-KR" b="1" i="0" dirty="0"/>
              <a:t>from </a:t>
            </a:r>
            <a:r>
              <a:rPr lang="en-US" altLang="ko-KR" b="1" i="0" dirty="0" err="1"/>
              <a:t>PlayerPerformance</a:t>
            </a:r>
            <a:r>
              <a:rPr lang="en-US" altLang="ko-KR" b="1" i="0" dirty="0"/>
              <a:t> pp join Players p on </a:t>
            </a:r>
            <a:r>
              <a:rPr lang="en-US" altLang="ko-KR" b="1" i="0" dirty="0" err="1"/>
              <a:t>pp.player_id</a:t>
            </a:r>
            <a:r>
              <a:rPr lang="en-US" altLang="ko-KR" b="1" i="0" dirty="0"/>
              <a:t> = </a:t>
            </a:r>
            <a:r>
              <a:rPr lang="en-US" altLang="ko-KR" b="1" i="0" dirty="0" err="1"/>
              <a:t>p.player_id</a:t>
            </a:r>
            <a:endParaRPr lang="en-US" altLang="ko-KR" b="1" i="0" dirty="0"/>
          </a:p>
          <a:p>
            <a:pPr marL="0" indent="0"/>
            <a:r>
              <a:rPr lang="en-US" altLang="ko-KR" b="1" i="0" dirty="0"/>
              <a:t>join </a:t>
            </a:r>
            <a:r>
              <a:rPr lang="en-US" altLang="ko-KR" b="1" i="0" dirty="0" err="1"/>
              <a:t>PlayerContracts</a:t>
            </a:r>
            <a:r>
              <a:rPr lang="en-US" altLang="ko-KR" b="1" i="0" dirty="0"/>
              <a:t> pc on </a:t>
            </a:r>
            <a:r>
              <a:rPr lang="en-US" altLang="ko-KR" b="1" i="0" dirty="0" err="1"/>
              <a:t>p.player_id</a:t>
            </a:r>
            <a:r>
              <a:rPr lang="en-US" altLang="ko-KR" b="1" i="0" dirty="0"/>
              <a:t> = </a:t>
            </a:r>
            <a:r>
              <a:rPr lang="en-US" altLang="ko-KR" b="1" i="0" dirty="0" err="1"/>
              <a:t>pc.player_id</a:t>
            </a:r>
            <a:endParaRPr lang="en-US" altLang="ko-KR" b="1" i="0" dirty="0"/>
          </a:p>
          <a:p>
            <a:pPr marL="0" indent="0"/>
            <a:r>
              <a:rPr lang="en-US" altLang="ko-KR" b="1" i="0" dirty="0"/>
              <a:t>join Teams t on </a:t>
            </a:r>
            <a:r>
              <a:rPr lang="en-US" altLang="ko-KR" b="1" i="0" dirty="0" err="1"/>
              <a:t>pc.team_id</a:t>
            </a:r>
            <a:r>
              <a:rPr lang="en-US" altLang="ko-KR" b="1" i="0" dirty="0"/>
              <a:t> = </a:t>
            </a:r>
            <a:r>
              <a:rPr lang="en-US" altLang="ko-KR" b="1" i="0" dirty="0" err="1"/>
              <a:t>t.team_id</a:t>
            </a:r>
            <a:r>
              <a:rPr lang="en-US" altLang="ko-KR" b="1" i="0" dirty="0"/>
              <a:t> </a:t>
            </a:r>
          </a:p>
          <a:p>
            <a:pPr marL="0" indent="0"/>
            <a:r>
              <a:rPr lang="en-US" altLang="ko-KR" b="1" i="0" dirty="0"/>
              <a:t>group by player having count(distinct </a:t>
            </a:r>
            <a:r>
              <a:rPr lang="en-US" altLang="ko-KR" b="1" i="0" dirty="0" err="1"/>
              <a:t>pp.match_id</a:t>
            </a:r>
            <a:r>
              <a:rPr lang="en-US" altLang="ko-KR" b="1" i="0" dirty="0"/>
              <a:t>) &gt; 0 order by </a:t>
            </a:r>
            <a:r>
              <a:rPr lang="en-US" altLang="ko-KR" b="1" i="0" dirty="0" err="1"/>
              <a:t>total_involvement</a:t>
            </a:r>
            <a:r>
              <a:rPr lang="en-US" altLang="ko-KR" b="1" i="0" dirty="0"/>
              <a:t> desc limit 10;</a:t>
            </a:r>
            <a:endParaRPr lang="en-IN" b="1" i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F7C323-35D6-DADA-0464-66D95312A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92" y="3415815"/>
            <a:ext cx="9649832" cy="289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807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THANK YOU</a:t>
            </a:r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ER Diagram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8F775E-BD60-2600-41FE-276286684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64" y="1231605"/>
            <a:ext cx="11449272" cy="551723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EB599-FF78-5CB7-B96B-637690F94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Find Top 10 Players based on Rating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902E2-C572-96AB-81CC-A63F10F63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92" y="1413243"/>
            <a:ext cx="11522780" cy="2015757"/>
          </a:xfrm>
        </p:spPr>
        <p:txBody>
          <a:bodyPr>
            <a:normAutofit fontScale="92500" lnSpcReduction="10000"/>
          </a:bodyPr>
          <a:lstStyle/>
          <a:p>
            <a:pPr marL="0" indent="0"/>
            <a:r>
              <a:rPr lang="en-US" altLang="ko-KR" b="1" i="0" dirty="0"/>
              <a:t>select </a:t>
            </a:r>
            <a:r>
              <a:rPr lang="en-US" altLang="ko-KR" b="1" i="0" dirty="0" err="1"/>
              <a:t>concat</a:t>
            </a:r>
            <a:r>
              <a:rPr lang="en-US" altLang="ko-KR" b="1" i="0" dirty="0"/>
              <a:t>(</a:t>
            </a:r>
            <a:r>
              <a:rPr lang="en-US" altLang="ko-KR" b="1" i="0" dirty="0" err="1"/>
              <a:t>P.first_name</a:t>
            </a:r>
            <a:r>
              <a:rPr lang="en-US" altLang="ko-KR" b="1" i="0" dirty="0"/>
              <a:t>," ",</a:t>
            </a:r>
            <a:r>
              <a:rPr lang="en-US" altLang="ko-KR" b="1" i="0" dirty="0" err="1"/>
              <a:t>P.last_name</a:t>
            </a:r>
            <a:r>
              <a:rPr lang="en-US" altLang="ko-KR" b="1" i="0" dirty="0"/>
              <a:t>) as </a:t>
            </a:r>
            <a:r>
              <a:rPr lang="en-US" altLang="ko-KR" b="1" i="0" dirty="0" err="1"/>
              <a:t>Name,T.team_name</a:t>
            </a:r>
            <a:r>
              <a:rPr lang="en-US" altLang="ko-KR" b="1" i="0" dirty="0"/>
              <a:t> as Team,</a:t>
            </a:r>
          </a:p>
          <a:p>
            <a:pPr marL="0" indent="0"/>
            <a:r>
              <a:rPr lang="en-US" altLang="ko-KR" b="1" i="0" dirty="0"/>
              <a:t>round(avg(</a:t>
            </a:r>
            <a:r>
              <a:rPr lang="en-US" altLang="ko-KR" b="1" i="0" dirty="0" err="1"/>
              <a:t>PP.rating</a:t>
            </a:r>
            <a:r>
              <a:rPr lang="en-US" altLang="ko-KR" b="1" i="0" dirty="0"/>
              <a:t>),2) as Rating from Players P </a:t>
            </a:r>
          </a:p>
          <a:p>
            <a:pPr marL="0" indent="0"/>
            <a:r>
              <a:rPr lang="en-US" altLang="ko-KR" b="1" i="0" dirty="0"/>
              <a:t>join </a:t>
            </a:r>
            <a:r>
              <a:rPr lang="en-US" altLang="ko-KR" b="1" i="0" dirty="0" err="1"/>
              <a:t>PlayerPerformance</a:t>
            </a:r>
            <a:r>
              <a:rPr lang="en-US" altLang="ko-KR" b="1" i="0" dirty="0"/>
              <a:t> PP on </a:t>
            </a:r>
            <a:r>
              <a:rPr lang="en-US" altLang="ko-KR" b="1" i="0" dirty="0" err="1"/>
              <a:t>P.player_id</a:t>
            </a:r>
            <a:r>
              <a:rPr lang="en-US" altLang="ko-KR" b="1" i="0" dirty="0"/>
              <a:t> = </a:t>
            </a:r>
            <a:r>
              <a:rPr lang="en-US" altLang="ko-KR" b="1" i="0" dirty="0" err="1"/>
              <a:t>PP.player_id</a:t>
            </a:r>
            <a:r>
              <a:rPr lang="en-US" altLang="ko-KR" b="1" i="0" dirty="0"/>
              <a:t> </a:t>
            </a:r>
          </a:p>
          <a:p>
            <a:pPr marL="0" indent="0"/>
            <a:r>
              <a:rPr lang="en-US" altLang="ko-KR" b="1" i="0" dirty="0"/>
              <a:t>join </a:t>
            </a:r>
            <a:r>
              <a:rPr lang="en-US" altLang="ko-KR" b="1" i="0" dirty="0" err="1"/>
              <a:t>PlayerContracts</a:t>
            </a:r>
            <a:r>
              <a:rPr lang="en-US" altLang="ko-KR" b="1" i="0" dirty="0"/>
              <a:t> PC on </a:t>
            </a:r>
            <a:r>
              <a:rPr lang="en-US" altLang="ko-KR" b="1" i="0" dirty="0" err="1"/>
              <a:t>P.player_id</a:t>
            </a:r>
            <a:r>
              <a:rPr lang="en-US" altLang="ko-KR" b="1" i="0" dirty="0"/>
              <a:t> = </a:t>
            </a:r>
            <a:r>
              <a:rPr lang="en-US" altLang="ko-KR" b="1" i="0" dirty="0" err="1"/>
              <a:t>PC.player_id</a:t>
            </a:r>
            <a:r>
              <a:rPr lang="en-US" altLang="ko-KR" b="1" i="0" dirty="0"/>
              <a:t> </a:t>
            </a:r>
          </a:p>
          <a:p>
            <a:pPr marL="0" indent="0"/>
            <a:r>
              <a:rPr lang="en-US" altLang="ko-KR" b="1" i="0" dirty="0"/>
              <a:t>join Teams T on </a:t>
            </a:r>
            <a:r>
              <a:rPr lang="en-US" altLang="ko-KR" b="1" i="0" dirty="0" err="1"/>
              <a:t>PC.team_id</a:t>
            </a:r>
            <a:r>
              <a:rPr lang="en-US" altLang="ko-KR" b="1" i="0" dirty="0"/>
              <a:t> = </a:t>
            </a:r>
            <a:r>
              <a:rPr lang="en-US" altLang="ko-KR" b="1" i="0" dirty="0" err="1"/>
              <a:t>T.team_id</a:t>
            </a:r>
            <a:r>
              <a:rPr lang="en-US" altLang="ko-KR" b="1" i="0" dirty="0"/>
              <a:t> </a:t>
            </a:r>
          </a:p>
          <a:p>
            <a:pPr marL="0" indent="0"/>
            <a:r>
              <a:rPr lang="en-US" altLang="ko-KR" b="1" i="0" dirty="0"/>
              <a:t>group by </a:t>
            </a:r>
            <a:r>
              <a:rPr lang="en-US" altLang="ko-KR" b="1" i="0" dirty="0" err="1"/>
              <a:t>PP.player_id,T.team_name</a:t>
            </a:r>
            <a:r>
              <a:rPr lang="en-US" altLang="ko-KR" b="1" i="0" dirty="0"/>
              <a:t> order by Rating desc limit 10;</a:t>
            </a:r>
          </a:p>
          <a:p>
            <a:endParaRPr lang="en-IN" b="1" i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1A4FE2-6FC1-AC1E-EDDA-3FD9416EC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84" y="3547864"/>
            <a:ext cx="7703723" cy="261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997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81639-0F6E-0A07-3E36-154CC95AA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1A6FA-DA81-16A0-4589-CFDEDB4BC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92" y="109163"/>
            <a:ext cx="9145775" cy="79856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2. Find Top 10 Player based on Goals + Assists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4974F-C10D-5D27-FDEF-F140E1522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92" y="1413243"/>
            <a:ext cx="11522780" cy="1896893"/>
          </a:xfrm>
        </p:spPr>
        <p:txBody>
          <a:bodyPr>
            <a:normAutofit fontScale="92500" lnSpcReduction="20000"/>
          </a:bodyPr>
          <a:lstStyle/>
          <a:p>
            <a:pPr marL="0" indent="0"/>
            <a:r>
              <a:rPr lang="en-US" altLang="ko-KR" b="1" i="0" dirty="0"/>
              <a:t>select </a:t>
            </a:r>
            <a:r>
              <a:rPr lang="en-US" altLang="ko-KR" b="1" i="0" dirty="0" err="1"/>
              <a:t>concat</a:t>
            </a:r>
            <a:r>
              <a:rPr lang="en-US" altLang="ko-KR" b="1" i="0" dirty="0"/>
              <a:t>(</a:t>
            </a:r>
            <a:r>
              <a:rPr lang="en-US" altLang="ko-KR" b="1" i="0" dirty="0" err="1"/>
              <a:t>P.first_name</a:t>
            </a:r>
            <a:r>
              <a:rPr lang="en-US" altLang="ko-KR" b="1" i="0" dirty="0"/>
              <a:t>," ",</a:t>
            </a:r>
            <a:r>
              <a:rPr lang="en-US" altLang="ko-KR" b="1" i="0" dirty="0" err="1"/>
              <a:t>P.last_name</a:t>
            </a:r>
            <a:r>
              <a:rPr lang="en-US" altLang="ko-KR" b="1" i="0" dirty="0"/>
              <a:t>) as </a:t>
            </a:r>
            <a:r>
              <a:rPr lang="en-US" altLang="ko-KR" b="1" i="0" dirty="0" err="1"/>
              <a:t>Player,T.team_name</a:t>
            </a:r>
            <a:r>
              <a:rPr lang="en-US" altLang="ko-KR" b="1" i="0" dirty="0"/>
              <a:t> as Team, </a:t>
            </a:r>
          </a:p>
          <a:p>
            <a:pPr marL="0" indent="0"/>
            <a:r>
              <a:rPr lang="en-US" altLang="ko-KR" b="1" i="0" dirty="0"/>
              <a:t>sum(</a:t>
            </a:r>
            <a:r>
              <a:rPr lang="en-US" altLang="ko-KR" b="1" i="0" dirty="0" err="1"/>
              <a:t>PP.goals</a:t>
            </a:r>
            <a:r>
              <a:rPr lang="en-US" altLang="ko-KR" b="1" i="0" dirty="0"/>
              <a:t>) as goals ,sum(</a:t>
            </a:r>
            <a:r>
              <a:rPr lang="en-US" altLang="ko-KR" b="1" i="0" dirty="0" err="1"/>
              <a:t>PP.assists</a:t>
            </a:r>
            <a:r>
              <a:rPr lang="en-US" altLang="ko-KR" b="1" i="0" dirty="0"/>
              <a:t>) as </a:t>
            </a:r>
            <a:r>
              <a:rPr lang="en-US" altLang="ko-KR" b="1" i="0" dirty="0" err="1"/>
              <a:t>assists,sum</a:t>
            </a:r>
            <a:r>
              <a:rPr lang="en-US" altLang="ko-KR" b="1" i="0" dirty="0"/>
              <a:t>(goals) + sum(assists) as Performance </a:t>
            </a:r>
          </a:p>
          <a:p>
            <a:pPr marL="0" indent="0"/>
            <a:r>
              <a:rPr lang="en-US" altLang="ko-KR" b="1" i="0" dirty="0"/>
              <a:t>from </a:t>
            </a:r>
            <a:r>
              <a:rPr lang="en-US" altLang="ko-KR" b="1" i="0" dirty="0" err="1"/>
              <a:t>PlayerPerformance</a:t>
            </a:r>
            <a:r>
              <a:rPr lang="en-US" altLang="ko-KR" b="1" i="0" dirty="0"/>
              <a:t> PP join Players P on </a:t>
            </a:r>
            <a:r>
              <a:rPr lang="en-US" altLang="ko-KR" b="1" i="0" dirty="0" err="1"/>
              <a:t>P.player_id</a:t>
            </a:r>
            <a:r>
              <a:rPr lang="en-US" altLang="ko-KR" b="1" i="0" dirty="0"/>
              <a:t> = </a:t>
            </a:r>
            <a:r>
              <a:rPr lang="en-US" altLang="ko-KR" b="1" i="0" dirty="0" err="1"/>
              <a:t>PP.player_id</a:t>
            </a:r>
            <a:endParaRPr lang="en-US" altLang="ko-KR" b="1" i="0" dirty="0"/>
          </a:p>
          <a:p>
            <a:pPr marL="0" indent="0"/>
            <a:r>
              <a:rPr lang="en-US" altLang="ko-KR" b="1" i="0" dirty="0"/>
              <a:t>join </a:t>
            </a:r>
            <a:r>
              <a:rPr lang="en-US" altLang="ko-KR" b="1" i="0" dirty="0" err="1"/>
              <a:t>PlayerContracts</a:t>
            </a:r>
            <a:r>
              <a:rPr lang="en-US" altLang="ko-KR" b="1" i="0" dirty="0"/>
              <a:t> PC on </a:t>
            </a:r>
            <a:r>
              <a:rPr lang="en-US" altLang="ko-KR" b="1" i="0" dirty="0" err="1"/>
              <a:t>P.player_id</a:t>
            </a:r>
            <a:r>
              <a:rPr lang="en-US" altLang="ko-KR" b="1" i="0" dirty="0"/>
              <a:t> = </a:t>
            </a:r>
            <a:r>
              <a:rPr lang="en-US" altLang="ko-KR" b="1" i="0" dirty="0" err="1"/>
              <a:t>PC.player_id</a:t>
            </a:r>
            <a:r>
              <a:rPr lang="en-US" altLang="ko-KR" b="1" i="0" dirty="0"/>
              <a:t> </a:t>
            </a:r>
          </a:p>
          <a:p>
            <a:pPr marL="0" indent="0"/>
            <a:r>
              <a:rPr lang="en-US" altLang="ko-KR" b="1" i="0" dirty="0"/>
              <a:t>join Teams T on </a:t>
            </a:r>
            <a:r>
              <a:rPr lang="en-US" altLang="ko-KR" b="1" i="0" dirty="0" err="1"/>
              <a:t>PC.team_id</a:t>
            </a:r>
            <a:r>
              <a:rPr lang="en-US" altLang="ko-KR" b="1" i="0" dirty="0"/>
              <a:t> = </a:t>
            </a:r>
            <a:r>
              <a:rPr lang="en-US" altLang="ko-KR" b="1" i="0" dirty="0" err="1"/>
              <a:t>T.team_id</a:t>
            </a:r>
            <a:r>
              <a:rPr lang="en-US" altLang="ko-KR" b="1" i="0" dirty="0"/>
              <a:t> </a:t>
            </a:r>
          </a:p>
          <a:p>
            <a:pPr marL="0" indent="0"/>
            <a:r>
              <a:rPr lang="en-US" altLang="ko-KR" b="1" i="0" dirty="0"/>
              <a:t>group by </a:t>
            </a:r>
            <a:r>
              <a:rPr lang="en-US" altLang="ko-KR" b="1" i="0" dirty="0" err="1"/>
              <a:t>P.player_id</a:t>
            </a:r>
            <a:r>
              <a:rPr lang="en-US" altLang="ko-KR" b="1" i="0" dirty="0"/>
              <a:t> , </a:t>
            </a:r>
            <a:r>
              <a:rPr lang="en-US" altLang="ko-KR" b="1" i="0" dirty="0" err="1"/>
              <a:t>T.team_name</a:t>
            </a:r>
            <a:r>
              <a:rPr lang="en-US" altLang="ko-KR" b="1" i="0" dirty="0"/>
              <a:t> order by Performance desc , goals desc limit 10;</a:t>
            </a:r>
            <a:endParaRPr lang="en-IN" b="1" i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6415E6-624B-FC3F-71A4-5B7D13303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92" y="3456382"/>
            <a:ext cx="8713728" cy="249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332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17DAC-7A92-573A-07C3-1C217199C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4ED50-1084-9ABE-B747-6C0529F67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92" y="109163"/>
            <a:ext cx="10297904" cy="79856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3. Find Most Valued Player Based on playing position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DC353-FE27-CDAD-4AFC-C33BD8031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92" y="1413243"/>
            <a:ext cx="11522780" cy="1799733"/>
          </a:xfrm>
        </p:spPr>
        <p:txBody>
          <a:bodyPr>
            <a:normAutofit lnSpcReduction="10000"/>
          </a:bodyPr>
          <a:lstStyle/>
          <a:p>
            <a:pPr marL="0" indent="0"/>
            <a:r>
              <a:rPr lang="en-US" altLang="ko-KR" b="1" i="0" dirty="0"/>
              <a:t>select </a:t>
            </a:r>
            <a:r>
              <a:rPr lang="en-US" altLang="ko-KR" b="1" i="0" dirty="0" err="1"/>
              <a:t>Id,rank_pos</a:t>
            </a:r>
            <a:r>
              <a:rPr lang="en-US" altLang="ko-KR" b="1" i="0" dirty="0"/>
              <a:t> , player , position, </a:t>
            </a:r>
            <a:r>
              <a:rPr lang="en-US" altLang="ko-KR" b="1" i="0" dirty="0" err="1"/>
              <a:t>market_value</a:t>
            </a:r>
            <a:endParaRPr lang="en-US" altLang="ko-KR" b="1" i="0" dirty="0"/>
          </a:p>
          <a:p>
            <a:pPr marL="0" indent="0"/>
            <a:r>
              <a:rPr lang="en-US" altLang="ko-KR" b="1" i="0" dirty="0"/>
              <a:t>from ( select </a:t>
            </a:r>
            <a:r>
              <a:rPr lang="en-US" altLang="ko-KR" b="1" i="0" dirty="0" err="1"/>
              <a:t>player_id</a:t>
            </a:r>
            <a:r>
              <a:rPr lang="en-US" altLang="ko-KR" b="1" i="0" dirty="0"/>
              <a:t> as </a:t>
            </a:r>
            <a:r>
              <a:rPr lang="en-US" altLang="ko-KR" b="1" i="0" dirty="0" err="1"/>
              <a:t>Id,CONCAT</a:t>
            </a:r>
            <a:r>
              <a:rPr lang="en-US" altLang="ko-KR" b="1" i="0" dirty="0"/>
              <a:t>(</a:t>
            </a:r>
            <a:r>
              <a:rPr lang="en-US" altLang="ko-KR" b="1" i="0" dirty="0" err="1"/>
              <a:t>first_name</a:t>
            </a:r>
            <a:r>
              <a:rPr lang="en-US" altLang="ko-KR" b="1" i="0" dirty="0"/>
              <a:t>, ' ', </a:t>
            </a:r>
            <a:r>
              <a:rPr lang="en-US" altLang="ko-KR" b="1" i="0" dirty="0" err="1"/>
              <a:t>last_name</a:t>
            </a:r>
            <a:r>
              <a:rPr lang="en-US" altLang="ko-KR" b="1" i="0" dirty="0"/>
              <a:t>) AS player , position , </a:t>
            </a:r>
            <a:r>
              <a:rPr lang="en-US" altLang="ko-KR" b="1" i="0" dirty="0" err="1"/>
              <a:t>market_value</a:t>
            </a:r>
            <a:r>
              <a:rPr lang="en-US" altLang="ko-KR" b="1" i="0" dirty="0"/>
              <a:t> ,</a:t>
            </a:r>
          </a:p>
          <a:p>
            <a:pPr marL="0" indent="0"/>
            <a:r>
              <a:rPr lang="en-US" altLang="ko-KR" b="1" i="0" dirty="0" err="1"/>
              <a:t>dense_rank</a:t>
            </a:r>
            <a:r>
              <a:rPr lang="en-US" altLang="ko-KR" b="1" i="0" dirty="0"/>
              <a:t>() over (partition by position order by </a:t>
            </a:r>
            <a:r>
              <a:rPr lang="en-US" altLang="ko-KR" b="1" i="0" dirty="0" err="1"/>
              <a:t>market_value</a:t>
            </a:r>
            <a:r>
              <a:rPr lang="en-US" altLang="ko-KR" b="1" i="0" dirty="0"/>
              <a:t> desc) as </a:t>
            </a:r>
            <a:r>
              <a:rPr lang="en-US" altLang="ko-KR" b="1" i="0" dirty="0" err="1"/>
              <a:t>rank_pos</a:t>
            </a:r>
            <a:r>
              <a:rPr lang="en-US" altLang="ko-KR" b="1" i="0" dirty="0"/>
              <a:t> from Players ) </a:t>
            </a:r>
          </a:p>
          <a:p>
            <a:pPr marL="0" indent="0"/>
            <a:r>
              <a:rPr lang="en-US" altLang="ko-KR" b="1" i="0" dirty="0"/>
              <a:t>as ranked </a:t>
            </a:r>
          </a:p>
          <a:p>
            <a:pPr marL="0" indent="0"/>
            <a:r>
              <a:rPr lang="en-US" altLang="ko-KR" b="1" i="0" dirty="0"/>
              <a:t>where </a:t>
            </a:r>
            <a:r>
              <a:rPr lang="en-US" altLang="ko-KR" b="1" i="0" dirty="0" err="1"/>
              <a:t>rank_pos</a:t>
            </a:r>
            <a:r>
              <a:rPr lang="en-US" altLang="ko-KR" b="1" i="0" dirty="0"/>
              <a:t> = 1order by </a:t>
            </a:r>
            <a:r>
              <a:rPr lang="en-US" altLang="ko-KR" b="1" i="0" dirty="0" err="1"/>
              <a:t>market_value</a:t>
            </a:r>
            <a:r>
              <a:rPr lang="en-US" altLang="ko-KR" b="1" i="0" dirty="0"/>
              <a:t> desc;</a:t>
            </a:r>
            <a:endParaRPr lang="en-IN" b="1" i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44DB6-296A-367E-45E5-E4B8928A6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92" y="3548204"/>
            <a:ext cx="9505816" cy="254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186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4B7A1-43D7-ADB2-3DA7-604AD0694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5707D-161B-6ED2-E59B-3733162A5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92" y="109163"/>
            <a:ext cx="10297904" cy="798568"/>
          </a:xfrm>
        </p:spPr>
        <p:txBody>
          <a:bodyPr>
            <a:normAutofit/>
          </a:bodyPr>
          <a:lstStyle/>
          <a:p>
            <a:r>
              <a:rPr lang="en-US" altLang="ko-KR" dirty="0"/>
              <a:t>4. Find Team Effectiveness (</a:t>
            </a:r>
            <a:r>
              <a:rPr lang="en-US" altLang="ko-KR" dirty="0" err="1"/>
              <a:t>conversion_rate</a:t>
            </a:r>
            <a:r>
              <a:rPr lang="en-US" altLang="ko-KR" dirty="0"/>
              <a:t>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86396-DC39-B8F8-F250-73AA44827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92" y="1413243"/>
            <a:ext cx="11522780" cy="1896553"/>
          </a:xfrm>
        </p:spPr>
        <p:txBody>
          <a:bodyPr>
            <a:normAutofit/>
          </a:bodyPr>
          <a:lstStyle/>
          <a:p>
            <a:pPr marL="0" indent="0"/>
            <a:r>
              <a:rPr lang="en-US" altLang="ko-KR" b="1" i="0" dirty="0"/>
              <a:t>select </a:t>
            </a:r>
            <a:r>
              <a:rPr lang="en-US" altLang="ko-KR" b="1" i="0" dirty="0" err="1"/>
              <a:t>t.team_name</a:t>
            </a:r>
            <a:r>
              <a:rPr lang="en-US" altLang="ko-KR" b="1" i="0" dirty="0"/>
              <a:t> , sum(</a:t>
            </a:r>
            <a:r>
              <a:rPr lang="en-US" altLang="ko-KR" b="1" i="0" dirty="0" err="1"/>
              <a:t>pp.goals</a:t>
            </a:r>
            <a:r>
              <a:rPr lang="en-US" altLang="ko-KR" b="1" i="0" dirty="0"/>
              <a:t>) as </a:t>
            </a:r>
            <a:r>
              <a:rPr lang="en-US" altLang="ko-KR" b="1" i="0" dirty="0" err="1"/>
              <a:t>goals_scored</a:t>
            </a:r>
            <a:r>
              <a:rPr lang="en-US" altLang="ko-KR" b="1" i="0" dirty="0"/>
              <a:t> , sum(</a:t>
            </a:r>
            <a:r>
              <a:rPr lang="en-US" altLang="ko-KR" b="1" i="0" dirty="0" err="1"/>
              <a:t>pp.shots</a:t>
            </a:r>
            <a:r>
              <a:rPr lang="en-US" altLang="ko-KR" b="1" i="0" dirty="0"/>
              <a:t>) as </a:t>
            </a:r>
            <a:r>
              <a:rPr lang="en-US" altLang="ko-KR" b="1" i="0" dirty="0" err="1"/>
              <a:t>total_shots</a:t>
            </a:r>
            <a:r>
              <a:rPr lang="en-US" altLang="ko-KR" b="1" i="0" dirty="0"/>
              <a:t> ,</a:t>
            </a:r>
          </a:p>
          <a:p>
            <a:pPr marL="0" indent="0"/>
            <a:r>
              <a:rPr lang="en-US" altLang="ko-KR" b="1" i="0" dirty="0"/>
              <a:t>round(sum(</a:t>
            </a:r>
            <a:r>
              <a:rPr lang="en-US" altLang="ko-KR" b="1" i="0" dirty="0" err="1"/>
              <a:t>pp.goals</a:t>
            </a:r>
            <a:r>
              <a:rPr lang="en-US" altLang="ko-KR" b="1" i="0" dirty="0"/>
              <a:t>)/sum(</a:t>
            </a:r>
            <a:r>
              <a:rPr lang="en-US" altLang="ko-KR" b="1" i="0" dirty="0" err="1"/>
              <a:t>pp.shots</a:t>
            </a:r>
            <a:r>
              <a:rPr lang="en-US" altLang="ko-KR" b="1" i="0" dirty="0"/>
              <a:t>)*100, 1) as </a:t>
            </a:r>
            <a:r>
              <a:rPr lang="en-US" altLang="ko-KR" b="1" i="0" dirty="0" err="1"/>
              <a:t>conversion_rate</a:t>
            </a:r>
            <a:endParaRPr lang="en-US" altLang="ko-KR" b="1" i="0" dirty="0"/>
          </a:p>
          <a:p>
            <a:pPr marL="0" indent="0"/>
            <a:r>
              <a:rPr lang="en-US" altLang="ko-KR" b="1" i="0" dirty="0"/>
              <a:t>from </a:t>
            </a:r>
            <a:r>
              <a:rPr lang="en-US" altLang="ko-KR" b="1" i="0" dirty="0" err="1"/>
              <a:t>PlayerPerformance</a:t>
            </a:r>
            <a:r>
              <a:rPr lang="en-US" altLang="ko-KR" b="1" i="0" dirty="0"/>
              <a:t> pp join </a:t>
            </a:r>
            <a:r>
              <a:rPr lang="en-US" altLang="ko-KR" b="1" i="0" dirty="0" err="1"/>
              <a:t>PlayerContracts</a:t>
            </a:r>
            <a:r>
              <a:rPr lang="en-US" altLang="ko-KR" b="1" i="0" dirty="0"/>
              <a:t> pc on </a:t>
            </a:r>
            <a:r>
              <a:rPr lang="en-US" altLang="ko-KR" b="1" i="0" dirty="0" err="1"/>
              <a:t>pp.player_id</a:t>
            </a:r>
            <a:r>
              <a:rPr lang="en-US" altLang="ko-KR" b="1" i="0" dirty="0"/>
              <a:t> = </a:t>
            </a:r>
            <a:r>
              <a:rPr lang="en-US" altLang="ko-KR" b="1" i="0" dirty="0" err="1"/>
              <a:t>pc.player_id</a:t>
            </a:r>
            <a:r>
              <a:rPr lang="en-US" altLang="ko-KR" b="1" i="0" dirty="0"/>
              <a:t> </a:t>
            </a:r>
          </a:p>
          <a:p>
            <a:pPr marL="0" indent="0"/>
            <a:r>
              <a:rPr lang="en-US" altLang="ko-KR" b="1" i="0" dirty="0"/>
              <a:t>join Teams t on </a:t>
            </a:r>
            <a:r>
              <a:rPr lang="en-US" altLang="ko-KR" b="1" i="0" dirty="0" err="1"/>
              <a:t>pc.team_id</a:t>
            </a:r>
            <a:r>
              <a:rPr lang="en-US" altLang="ko-KR" b="1" i="0" dirty="0"/>
              <a:t> = </a:t>
            </a:r>
            <a:r>
              <a:rPr lang="en-US" altLang="ko-KR" b="1" i="0" dirty="0" err="1"/>
              <a:t>t.team_id</a:t>
            </a:r>
            <a:r>
              <a:rPr lang="en-US" altLang="ko-KR" b="1" i="0" dirty="0"/>
              <a:t> </a:t>
            </a:r>
          </a:p>
          <a:p>
            <a:pPr marL="0" indent="0"/>
            <a:r>
              <a:rPr lang="en-US" altLang="ko-KR" b="1" i="0" dirty="0"/>
              <a:t>group by </a:t>
            </a:r>
            <a:r>
              <a:rPr lang="en-US" altLang="ko-KR" b="1" i="0" dirty="0" err="1"/>
              <a:t>t.team_id</a:t>
            </a:r>
            <a:r>
              <a:rPr lang="en-US" altLang="ko-KR" b="1" i="0" dirty="0"/>
              <a:t> order by </a:t>
            </a:r>
            <a:r>
              <a:rPr lang="en-US" altLang="ko-KR" b="1" i="0" dirty="0" err="1"/>
              <a:t>conversion_rate</a:t>
            </a:r>
            <a:r>
              <a:rPr lang="en-US" altLang="ko-KR" b="1" i="0" dirty="0"/>
              <a:t> desc;</a:t>
            </a:r>
            <a:endParaRPr lang="en-IN" b="1" i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0D9051-9FA8-3843-2938-22DF291C9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92" y="3309796"/>
            <a:ext cx="8641720" cy="299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32AD5-D0E7-4CFA-CEB4-219056454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39C63-117A-B277-7917-B755BEBAD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92" y="109163"/>
            <a:ext cx="10297904" cy="798568"/>
          </a:xfrm>
        </p:spPr>
        <p:txBody>
          <a:bodyPr>
            <a:normAutofit/>
          </a:bodyPr>
          <a:lstStyle/>
          <a:p>
            <a:r>
              <a:rPr lang="en-US" altLang="ko-KR" dirty="0"/>
              <a:t>5. Create Injury report of Teams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EB884-2449-9AE5-6E87-E54011F69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92" y="1413243"/>
            <a:ext cx="11522780" cy="2185051"/>
          </a:xfrm>
        </p:spPr>
        <p:txBody>
          <a:bodyPr>
            <a:normAutofit fontScale="92500" lnSpcReduction="20000"/>
          </a:bodyPr>
          <a:lstStyle/>
          <a:p>
            <a:pPr marL="0" indent="0"/>
            <a:r>
              <a:rPr lang="en-US" altLang="ko-KR" b="1" i="0" dirty="0"/>
              <a:t>select </a:t>
            </a:r>
            <a:r>
              <a:rPr lang="en-US" altLang="ko-KR" b="1" i="0" dirty="0" err="1"/>
              <a:t>t.team_name</a:t>
            </a:r>
            <a:r>
              <a:rPr lang="en-US" altLang="ko-KR" b="1" i="0" dirty="0"/>
              <a:t> , </a:t>
            </a:r>
            <a:r>
              <a:rPr lang="en-US" altLang="ko-KR" b="1" i="0" dirty="0" err="1"/>
              <a:t>concat</a:t>
            </a:r>
            <a:r>
              <a:rPr lang="en-US" altLang="ko-KR" b="1" i="0" dirty="0"/>
              <a:t>(</a:t>
            </a:r>
            <a:r>
              <a:rPr lang="en-US" altLang="ko-KR" b="1" i="0" dirty="0" err="1"/>
              <a:t>p.first_name</a:t>
            </a:r>
            <a:r>
              <a:rPr lang="en-US" altLang="ko-KR" b="1" i="0" dirty="0"/>
              <a:t>, ' ', </a:t>
            </a:r>
            <a:r>
              <a:rPr lang="en-US" altLang="ko-KR" b="1" i="0" dirty="0" err="1"/>
              <a:t>p.last_name</a:t>
            </a:r>
            <a:r>
              <a:rPr lang="en-US" altLang="ko-KR" b="1" i="0" dirty="0"/>
              <a:t>) as player,   </a:t>
            </a:r>
            <a:r>
              <a:rPr lang="en-US" altLang="ko-KR" b="1" i="0" dirty="0" err="1"/>
              <a:t>pf.injury_type</a:t>
            </a:r>
            <a:r>
              <a:rPr lang="en-US" altLang="ko-KR" b="1" i="0" dirty="0"/>
              <a:t> , </a:t>
            </a:r>
            <a:r>
              <a:rPr lang="en-US" altLang="ko-KR" b="1" i="0" dirty="0" err="1"/>
              <a:t>pf.injury_severity</a:t>
            </a:r>
            <a:r>
              <a:rPr lang="en-US" altLang="ko-KR" b="1" i="0" dirty="0"/>
              <a:t> ,</a:t>
            </a:r>
          </a:p>
          <a:p>
            <a:pPr marL="0" indent="0"/>
            <a:r>
              <a:rPr lang="en-US" altLang="ko-KR" b="1" i="0" dirty="0" err="1"/>
              <a:t>datediff</a:t>
            </a:r>
            <a:r>
              <a:rPr lang="en-US" altLang="ko-KR" b="1" i="0" dirty="0"/>
              <a:t>( </a:t>
            </a:r>
            <a:r>
              <a:rPr lang="en-US" altLang="ko-KR" b="1" i="0" dirty="0" err="1"/>
              <a:t>pf.expected_recovery_date,curdate</a:t>
            </a:r>
            <a:r>
              <a:rPr lang="en-US" altLang="ko-KR" b="1" i="0" dirty="0"/>
              <a:t>()) as </a:t>
            </a:r>
            <a:r>
              <a:rPr lang="en-US" altLang="ko-KR" b="1" i="0" dirty="0" err="1"/>
              <a:t>days_until_recovery</a:t>
            </a:r>
            <a:r>
              <a:rPr lang="en-US" altLang="ko-KR" b="1" i="0" dirty="0"/>
              <a:t> </a:t>
            </a:r>
          </a:p>
          <a:p>
            <a:pPr marL="0" indent="0"/>
            <a:r>
              <a:rPr lang="en-US" altLang="ko-KR" b="1" i="0" dirty="0"/>
              <a:t>from </a:t>
            </a:r>
            <a:r>
              <a:rPr lang="en-US" altLang="ko-KR" b="1" i="0" dirty="0" err="1"/>
              <a:t>PlayerFitness</a:t>
            </a:r>
            <a:r>
              <a:rPr lang="en-US" altLang="ko-KR" b="1" i="0" dirty="0"/>
              <a:t> pf </a:t>
            </a:r>
          </a:p>
          <a:p>
            <a:pPr marL="0" indent="0"/>
            <a:r>
              <a:rPr lang="en-US" altLang="ko-KR" b="1" i="0" dirty="0"/>
              <a:t>join Players p on </a:t>
            </a:r>
            <a:r>
              <a:rPr lang="en-US" altLang="ko-KR" b="1" i="0" dirty="0" err="1"/>
              <a:t>pf.player_id</a:t>
            </a:r>
            <a:r>
              <a:rPr lang="en-US" altLang="ko-KR" b="1" i="0" dirty="0"/>
              <a:t> = </a:t>
            </a:r>
            <a:r>
              <a:rPr lang="en-US" altLang="ko-KR" b="1" i="0" dirty="0" err="1"/>
              <a:t>p.player_id</a:t>
            </a:r>
            <a:endParaRPr lang="en-US" altLang="ko-KR" b="1" i="0" dirty="0"/>
          </a:p>
          <a:p>
            <a:pPr marL="0" indent="0"/>
            <a:r>
              <a:rPr lang="en-US" altLang="ko-KR" b="1" i="0" dirty="0"/>
              <a:t>join </a:t>
            </a:r>
            <a:r>
              <a:rPr lang="en-US" altLang="ko-KR" b="1" i="0" dirty="0" err="1"/>
              <a:t>PlayerContracts</a:t>
            </a:r>
            <a:r>
              <a:rPr lang="en-US" altLang="ko-KR" b="1" i="0" dirty="0"/>
              <a:t> pc on </a:t>
            </a:r>
            <a:r>
              <a:rPr lang="en-US" altLang="ko-KR" b="1" i="0" dirty="0" err="1"/>
              <a:t>p.player_id</a:t>
            </a:r>
            <a:r>
              <a:rPr lang="en-US" altLang="ko-KR" b="1" i="0" dirty="0"/>
              <a:t> = </a:t>
            </a:r>
            <a:r>
              <a:rPr lang="en-US" altLang="ko-KR" b="1" i="0" dirty="0" err="1"/>
              <a:t>pc.player_id</a:t>
            </a:r>
            <a:endParaRPr lang="en-US" altLang="ko-KR" b="1" i="0" dirty="0"/>
          </a:p>
          <a:p>
            <a:pPr marL="0" indent="0"/>
            <a:r>
              <a:rPr lang="en-US" altLang="ko-KR" b="1" i="0" dirty="0"/>
              <a:t>join Teams t on </a:t>
            </a:r>
            <a:r>
              <a:rPr lang="en-US" altLang="ko-KR" b="1" i="0" dirty="0" err="1"/>
              <a:t>pc.team_id</a:t>
            </a:r>
            <a:r>
              <a:rPr lang="en-US" altLang="ko-KR" b="1" i="0" dirty="0"/>
              <a:t> = </a:t>
            </a:r>
            <a:r>
              <a:rPr lang="en-US" altLang="ko-KR" b="1" i="0" dirty="0" err="1"/>
              <a:t>t.team_id</a:t>
            </a:r>
            <a:r>
              <a:rPr lang="en-US" altLang="ko-KR" b="1" i="0" dirty="0"/>
              <a:t> </a:t>
            </a:r>
          </a:p>
          <a:p>
            <a:pPr marL="0" indent="0"/>
            <a:r>
              <a:rPr lang="en-US" altLang="ko-KR" b="1" i="0" dirty="0"/>
              <a:t>where </a:t>
            </a:r>
            <a:r>
              <a:rPr lang="en-US" altLang="ko-KR" b="1" i="0" dirty="0" err="1"/>
              <a:t>pf.injury_status</a:t>
            </a:r>
            <a:r>
              <a:rPr lang="en-US" altLang="ko-KR" b="1" i="0" dirty="0"/>
              <a:t> != '</a:t>
            </a:r>
            <a:r>
              <a:rPr lang="en-US" altLang="ko-KR" b="1" i="0" dirty="0" err="1"/>
              <a:t>Fit'order</a:t>
            </a:r>
            <a:r>
              <a:rPr lang="en-US" altLang="ko-KR" b="1" i="0" dirty="0"/>
              <a:t> by </a:t>
            </a:r>
            <a:r>
              <a:rPr lang="en-US" altLang="ko-KR" b="1" i="0" dirty="0" err="1"/>
              <a:t>days_until_recovery</a:t>
            </a:r>
            <a:r>
              <a:rPr lang="en-US" altLang="ko-KR" b="1" i="0" dirty="0"/>
              <a:t>;</a:t>
            </a:r>
            <a:endParaRPr lang="en-IN" b="1" i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D60DC1-6150-2620-D5DB-4ED2767E2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92" y="4077072"/>
            <a:ext cx="9440543" cy="218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37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11812</TotalTime>
  <Words>3395</Words>
  <Application>Microsoft Office PowerPoint</Application>
  <PresentationFormat>Widescreen</PresentationFormat>
  <Paragraphs>210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굴림체</vt:lpstr>
      <vt:lpstr>Calibri Light</vt:lpstr>
      <vt:lpstr>맑은 고딕</vt:lpstr>
      <vt:lpstr>Arial</vt:lpstr>
      <vt:lpstr>Office 테마</vt:lpstr>
      <vt:lpstr>PLAYERS &amp; TEAM  PERFORMANCE  ANALYSIS </vt:lpstr>
      <vt:lpstr>PowerPoint Presentation</vt:lpstr>
      <vt:lpstr>PowerPoint Presentation</vt:lpstr>
      <vt:lpstr>ER Diagram</vt:lpstr>
      <vt:lpstr>1. Find Top 10 Players based on Rating </vt:lpstr>
      <vt:lpstr>2. Find Top 10 Player based on Goals + Assists</vt:lpstr>
      <vt:lpstr>3. Find Most Valued Player Based on playing position</vt:lpstr>
      <vt:lpstr>4. Find Team Effectiveness (conversion_rate)</vt:lpstr>
      <vt:lpstr>5. Create Injury report of Teams</vt:lpstr>
      <vt:lpstr>6. Find Salary Vs Performance Analysis</vt:lpstr>
      <vt:lpstr>7. Find Top 10 Defenders</vt:lpstr>
      <vt:lpstr>8. Create Match Summary</vt:lpstr>
      <vt:lpstr>9. Find Player with most yellow and red cards</vt:lpstr>
      <vt:lpstr>10. Goalkeeper Analysis</vt:lpstr>
      <vt:lpstr>11. Create Team Result Report</vt:lpstr>
      <vt:lpstr>12. Team Squad Analysis</vt:lpstr>
      <vt:lpstr>13. Find Top Young Talent</vt:lpstr>
      <vt:lpstr>14. Find Team gaining most from home advantage</vt:lpstr>
      <vt:lpstr>15. Find active years for all Teams</vt:lpstr>
      <vt:lpstr>16. Find average Teams (all Players) rating</vt:lpstr>
      <vt:lpstr>17. Find No of Players in Team of same nationality</vt:lpstr>
      <vt:lpstr>18. Find Cleansheets for Goalkeeper</vt:lpstr>
      <vt:lpstr>19. Find Teams which conceded most goal</vt:lpstr>
      <vt:lpstr>20. Find Players highest pass accuracy</vt:lpstr>
      <vt:lpstr>21. Find high scoring Matches</vt:lpstr>
      <vt:lpstr>22. Find average goals per Match</vt:lpstr>
      <vt:lpstr>23. Find Teams Conceding most Yellow cards</vt:lpstr>
      <vt:lpstr>24. Find Average Team Player Age</vt:lpstr>
      <vt:lpstr>25. Find Players who scored in their last match</vt:lpstr>
      <vt:lpstr>26. Find Players with Most Man of the Match (High Ratings)</vt:lpstr>
      <vt:lpstr>27. Find Players who never scored</vt:lpstr>
      <vt:lpstr>28. Find average goals per competition</vt:lpstr>
      <vt:lpstr>29. Find wins by Goal Margins</vt:lpstr>
      <vt:lpstr>30.  Find Players involved in most goals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Ahmed Shingare</cp:lastModifiedBy>
  <cp:revision>29</cp:revision>
  <dcterms:created xsi:type="dcterms:W3CDTF">2010-02-01T08:03:16Z</dcterms:created>
  <dcterms:modified xsi:type="dcterms:W3CDTF">2025-07-26T04:14:55Z</dcterms:modified>
  <cp:category>www.slidemembers.com</cp:category>
</cp:coreProperties>
</file>